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5"/>
  </p:notesMasterIdLst>
  <p:sldIdLst>
    <p:sldId id="256" r:id="rId2"/>
    <p:sldId id="257" r:id="rId3"/>
    <p:sldId id="258" r:id="rId4"/>
    <p:sldId id="263" r:id="rId5"/>
    <p:sldId id="259" r:id="rId6"/>
    <p:sldId id="260" r:id="rId7"/>
    <p:sldId id="266" r:id="rId8"/>
    <p:sldId id="268" r:id="rId9"/>
    <p:sldId id="270" r:id="rId10"/>
    <p:sldId id="271" r:id="rId11"/>
    <p:sldId id="262" r:id="rId12"/>
    <p:sldId id="264"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FBF40F-C879-4EB7-BAEF-E11D41A55263}" v="60" dt="2024-06-11T17:00:04.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vashinie Dhamodharasamy" userId="a552755104e5ff02" providerId="LiveId" clId="{83FBF40F-C879-4EB7-BAEF-E11D41A55263}"/>
    <pc:docChg chg="undo custSel addSld delSld modSld">
      <pc:chgData name="Srivashinie Dhamodharasamy" userId="a552755104e5ff02" providerId="LiveId" clId="{83FBF40F-C879-4EB7-BAEF-E11D41A55263}" dt="2024-06-11T17:00:08.139" v="1468" actId="1076"/>
      <pc:docMkLst>
        <pc:docMk/>
      </pc:docMkLst>
      <pc:sldChg chg="addSp delSp modSp mod">
        <pc:chgData name="Srivashinie Dhamodharasamy" userId="a552755104e5ff02" providerId="LiveId" clId="{83FBF40F-C879-4EB7-BAEF-E11D41A55263}" dt="2024-06-11T06:09:00.175" v="980" actId="1076"/>
        <pc:sldMkLst>
          <pc:docMk/>
          <pc:sldMk cId="3091281017" sldId="257"/>
        </pc:sldMkLst>
        <pc:spChg chg="mod">
          <ac:chgData name="Srivashinie Dhamodharasamy" userId="a552755104e5ff02" providerId="LiveId" clId="{83FBF40F-C879-4EB7-BAEF-E11D41A55263}" dt="2024-06-11T05:32:04.567" v="854" actId="113"/>
          <ac:spMkLst>
            <pc:docMk/>
            <pc:sldMk cId="3091281017" sldId="257"/>
            <ac:spMk id="2" creationId="{EC647C2D-BD07-FE11-18F9-8DA1E936E975}"/>
          </ac:spMkLst>
        </pc:spChg>
        <pc:spChg chg="del">
          <ac:chgData name="Srivashinie Dhamodharasamy" userId="a552755104e5ff02" providerId="LiveId" clId="{83FBF40F-C879-4EB7-BAEF-E11D41A55263}" dt="2024-06-11T05:26:22.435" v="843"/>
          <ac:spMkLst>
            <pc:docMk/>
            <pc:sldMk cId="3091281017" sldId="257"/>
            <ac:spMk id="3" creationId="{B3AE682A-DAB3-EE36-D0D8-079B671D5BE2}"/>
          </ac:spMkLst>
        </pc:spChg>
        <pc:spChg chg="add mod">
          <ac:chgData name="Srivashinie Dhamodharasamy" userId="a552755104e5ff02" providerId="LiveId" clId="{83FBF40F-C879-4EB7-BAEF-E11D41A55263}" dt="2024-06-11T06:09:00.175" v="980" actId="1076"/>
          <ac:spMkLst>
            <pc:docMk/>
            <pc:sldMk cId="3091281017" sldId="257"/>
            <ac:spMk id="4" creationId="{8BDAB02A-2A81-8843-166C-3DD0F4A721D4}"/>
          </ac:spMkLst>
        </pc:spChg>
      </pc:sldChg>
      <pc:sldChg chg="addSp delSp modSp mod setBg modClrScheme delDesignElem chgLayout">
        <pc:chgData name="Srivashinie Dhamodharasamy" userId="a552755104e5ff02" providerId="LiveId" clId="{83FBF40F-C879-4EB7-BAEF-E11D41A55263}" dt="2024-06-11T06:09:43.197" v="982" actId="1076"/>
        <pc:sldMkLst>
          <pc:docMk/>
          <pc:sldMk cId="3639107540" sldId="258"/>
        </pc:sldMkLst>
        <pc:spChg chg="mod ord">
          <ac:chgData name="Srivashinie Dhamodharasamy" userId="a552755104e5ff02" providerId="LiveId" clId="{83FBF40F-C879-4EB7-BAEF-E11D41A55263}" dt="2024-06-11T06:09:43.197" v="982" actId="1076"/>
          <ac:spMkLst>
            <pc:docMk/>
            <pc:sldMk cId="3639107540" sldId="258"/>
            <ac:spMk id="2" creationId="{AE6BC2F0-D3FB-1062-6E6C-A4A73E507432}"/>
          </ac:spMkLst>
        </pc:spChg>
        <pc:spChg chg="mod">
          <ac:chgData name="Srivashinie Dhamodharasamy" userId="a552755104e5ff02" providerId="LiveId" clId="{83FBF40F-C879-4EB7-BAEF-E11D41A55263}" dt="2024-06-11T03:06:05.350" v="716" actId="58"/>
          <ac:spMkLst>
            <pc:docMk/>
            <pc:sldMk cId="3639107540" sldId="258"/>
            <ac:spMk id="26" creationId="{211DD5E1-880D-9CE1-D292-0C72C1431CB0}"/>
          </ac:spMkLst>
        </pc:spChg>
        <pc:spChg chg="mod">
          <ac:chgData name="Srivashinie Dhamodharasamy" userId="a552755104e5ff02" providerId="LiveId" clId="{83FBF40F-C879-4EB7-BAEF-E11D41A55263}" dt="2024-06-11T03:06:05.350" v="716" actId="58"/>
          <ac:spMkLst>
            <pc:docMk/>
            <pc:sldMk cId="3639107540" sldId="258"/>
            <ac:spMk id="28" creationId="{7A423D5D-477F-CA58-30E1-AEB9A7ADAF01}"/>
          </ac:spMkLst>
        </pc:spChg>
        <pc:spChg chg="mod">
          <ac:chgData name="Srivashinie Dhamodharasamy" userId="a552755104e5ff02" providerId="LiveId" clId="{83FBF40F-C879-4EB7-BAEF-E11D41A55263}" dt="2024-06-11T03:06:05.350" v="716" actId="58"/>
          <ac:spMkLst>
            <pc:docMk/>
            <pc:sldMk cId="3639107540" sldId="258"/>
            <ac:spMk id="41" creationId="{D6AAA826-923B-D178-4016-E8779E8B152C}"/>
          </ac:spMkLst>
        </pc:spChg>
        <pc:spChg chg="mod">
          <ac:chgData name="Srivashinie Dhamodharasamy" userId="a552755104e5ff02" providerId="LiveId" clId="{83FBF40F-C879-4EB7-BAEF-E11D41A55263}" dt="2024-06-11T03:06:05.350" v="716" actId="58"/>
          <ac:spMkLst>
            <pc:docMk/>
            <pc:sldMk cId="3639107540" sldId="258"/>
            <ac:spMk id="42" creationId="{9F6B8E23-9B08-7D7B-208B-6D2D4463EF23}"/>
          </ac:spMkLst>
        </pc:spChg>
        <pc:spChg chg="mod">
          <ac:chgData name="Srivashinie Dhamodharasamy" userId="a552755104e5ff02" providerId="LiveId" clId="{83FBF40F-C879-4EB7-BAEF-E11D41A55263}" dt="2024-06-11T03:06:05.350" v="716" actId="58"/>
          <ac:spMkLst>
            <pc:docMk/>
            <pc:sldMk cId="3639107540" sldId="258"/>
            <ac:spMk id="43" creationId="{1449AC49-0B35-0693-F348-83A2ABF81564}"/>
          </ac:spMkLst>
        </pc:spChg>
        <pc:spChg chg="mod">
          <ac:chgData name="Srivashinie Dhamodharasamy" userId="a552755104e5ff02" providerId="LiveId" clId="{83FBF40F-C879-4EB7-BAEF-E11D41A55263}" dt="2024-06-11T03:06:05.350" v="716" actId="58"/>
          <ac:spMkLst>
            <pc:docMk/>
            <pc:sldMk cId="3639107540" sldId="258"/>
            <ac:spMk id="76" creationId="{F347C392-B0A7-21C6-600A-C4EFADA34015}"/>
          </ac:spMkLst>
        </pc:spChg>
        <pc:spChg chg="mod">
          <ac:chgData name="Srivashinie Dhamodharasamy" userId="a552755104e5ff02" providerId="LiveId" clId="{83FBF40F-C879-4EB7-BAEF-E11D41A55263}" dt="2024-06-10T18:24:56.190" v="75" actId="26606"/>
          <ac:spMkLst>
            <pc:docMk/>
            <pc:sldMk cId="3639107540" sldId="258"/>
            <ac:spMk id="77" creationId="{DE08D8C5-2A33-B4F5-2EF3-6D03A4FC191C}"/>
          </ac:spMkLst>
        </pc:spChg>
        <pc:spChg chg="mod">
          <ac:chgData name="Srivashinie Dhamodharasamy" userId="a552755104e5ff02" providerId="LiveId" clId="{83FBF40F-C879-4EB7-BAEF-E11D41A55263}" dt="2024-06-11T03:06:12.568" v="718" actId="1076"/>
          <ac:spMkLst>
            <pc:docMk/>
            <pc:sldMk cId="3639107540" sldId="258"/>
            <ac:spMk id="78" creationId="{8CA46D3C-72F2-D341-97D7-4CDD67F70EA3}"/>
          </ac:spMkLst>
        </pc:spChg>
        <pc:spChg chg="mod">
          <ac:chgData name="Srivashinie Dhamodharasamy" userId="a552755104e5ff02" providerId="LiveId" clId="{83FBF40F-C879-4EB7-BAEF-E11D41A55263}" dt="2024-06-11T03:06:05.350" v="716" actId="58"/>
          <ac:spMkLst>
            <pc:docMk/>
            <pc:sldMk cId="3639107540" sldId="258"/>
            <ac:spMk id="80" creationId="{0EADC543-FA2E-01F1-0B3B-984310F93B45}"/>
          </ac:spMkLst>
        </pc:spChg>
        <pc:spChg chg="mod">
          <ac:chgData name="Srivashinie Dhamodharasamy" userId="a552755104e5ff02" providerId="LiveId" clId="{83FBF40F-C879-4EB7-BAEF-E11D41A55263}" dt="2024-06-11T03:06:05.350" v="716" actId="58"/>
          <ac:spMkLst>
            <pc:docMk/>
            <pc:sldMk cId="3639107540" sldId="258"/>
            <ac:spMk id="81" creationId="{04DC9921-2F3B-DF7A-7390-B1CF69CFA642}"/>
          </ac:spMkLst>
        </pc:spChg>
        <pc:spChg chg="mod">
          <ac:chgData name="Srivashinie Dhamodharasamy" userId="a552755104e5ff02" providerId="LiveId" clId="{83FBF40F-C879-4EB7-BAEF-E11D41A55263}" dt="2024-06-11T03:06:05.350" v="716" actId="58"/>
          <ac:spMkLst>
            <pc:docMk/>
            <pc:sldMk cId="3639107540" sldId="258"/>
            <ac:spMk id="83" creationId="{A781E9DE-CEFB-DCDF-ACC3-4333F1AD8104}"/>
          </ac:spMkLst>
        </pc:spChg>
        <pc:spChg chg="add del">
          <ac:chgData name="Srivashinie Dhamodharasamy" userId="a552755104e5ff02" providerId="LiveId" clId="{83FBF40F-C879-4EB7-BAEF-E11D41A55263}" dt="2024-06-11T06:09:32.885" v="981" actId="700"/>
          <ac:spMkLst>
            <pc:docMk/>
            <pc:sldMk cId="3639107540" sldId="258"/>
            <ac:spMk id="88" creationId="{6A345A9C-E07D-45D3-A710-DDECB3F9945A}"/>
          </ac:spMkLst>
        </pc:spChg>
        <pc:spChg chg="add del">
          <ac:chgData name="Srivashinie Dhamodharasamy" userId="a552755104e5ff02" providerId="LiveId" clId="{83FBF40F-C879-4EB7-BAEF-E11D41A55263}" dt="2024-06-11T06:09:32.885" v="981" actId="700"/>
          <ac:spMkLst>
            <pc:docMk/>
            <pc:sldMk cId="3639107540" sldId="258"/>
            <ac:spMk id="90" creationId="{F09C18AC-EFAA-4C60-A84E-ECED43E3ECE0}"/>
          </ac:spMkLst>
        </pc:spChg>
        <pc:picChg chg="mod">
          <ac:chgData name="Srivashinie Dhamodharasamy" userId="a552755104e5ff02" providerId="LiveId" clId="{83FBF40F-C879-4EB7-BAEF-E11D41A55263}" dt="2024-06-10T18:24:56.190" v="75" actId="26606"/>
          <ac:picMkLst>
            <pc:docMk/>
            <pc:sldMk cId="3639107540" sldId="258"/>
            <ac:picMk id="5" creationId="{8C136D51-26D8-460B-8DBD-1AF2FFEDBE37}"/>
          </ac:picMkLst>
        </pc:picChg>
        <pc:picChg chg="mod">
          <ac:chgData name="Srivashinie Dhamodharasamy" userId="a552755104e5ff02" providerId="LiveId" clId="{83FBF40F-C879-4EB7-BAEF-E11D41A55263}" dt="2024-06-10T18:24:56.190" v="75" actId="26606"/>
          <ac:picMkLst>
            <pc:docMk/>
            <pc:sldMk cId="3639107540" sldId="258"/>
            <ac:picMk id="11" creationId="{8D19AC52-06C1-621E-60A3-D60FF062F8BB}"/>
          </ac:picMkLst>
        </pc:picChg>
        <pc:picChg chg="mod">
          <ac:chgData name="Srivashinie Dhamodharasamy" userId="a552755104e5ff02" providerId="LiveId" clId="{83FBF40F-C879-4EB7-BAEF-E11D41A55263}" dt="2024-06-10T18:24:56.190" v="75" actId="26606"/>
          <ac:picMkLst>
            <pc:docMk/>
            <pc:sldMk cId="3639107540" sldId="258"/>
            <ac:picMk id="15" creationId="{350C445B-4B08-B9ED-75BD-3226ABFD96FE}"/>
          </ac:picMkLst>
        </pc:picChg>
        <pc:picChg chg="mod">
          <ac:chgData name="Srivashinie Dhamodharasamy" userId="a552755104e5ff02" providerId="LiveId" clId="{83FBF40F-C879-4EB7-BAEF-E11D41A55263}" dt="2024-06-10T18:24:56.190" v="75" actId="26606"/>
          <ac:picMkLst>
            <pc:docMk/>
            <pc:sldMk cId="3639107540" sldId="258"/>
            <ac:picMk id="21" creationId="{D8EED39E-9B40-FCAF-92A5-B911CEE54D82}"/>
          </ac:picMkLst>
        </pc:picChg>
        <pc:picChg chg="mod">
          <ac:chgData name="Srivashinie Dhamodharasamy" userId="a552755104e5ff02" providerId="LiveId" clId="{83FBF40F-C879-4EB7-BAEF-E11D41A55263}" dt="2024-06-10T18:24:56.190" v="75" actId="26606"/>
          <ac:picMkLst>
            <pc:docMk/>
            <pc:sldMk cId="3639107540" sldId="258"/>
            <ac:picMk id="23" creationId="{8B2385EC-A207-4DF7-94AF-F24515AAB4FF}"/>
          </ac:picMkLst>
        </pc:picChg>
        <pc:picChg chg="mod">
          <ac:chgData name="Srivashinie Dhamodharasamy" userId="a552755104e5ff02" providerId="LiveId" clId="{83FBF40F-C879-4EB7-BAEF-E11D41A55263}" dt="2024-06-10T18:24:56.190" v="75" actId="26606"/>
          <ac:picMkLst>
            <pc:docMk/>
            <pc:sldMk cId="3639107540" sldId="258"/>
            <ac:picMk id="30" creationId="{36EA7B85-C9EA-46BF-B027-7528A60B9491}"/>
          </ac:picMkLst>
        </pc:picChg>
        <pc:picChg chg="mod">
          <ac:chgData name="Srivashinie Dhamodharasamy" userId="a552755104e5ff02" providerId="LiveId" clId="{83FBF40F-C879-4EB7-BAEF-E11D41A55263}" dt="2024-06-10T18:24:56.190" v="75" actId="26606"/>
          <ac:picMkLst>
            <pc:docMk/>
            <pc:sldMk cId="3639107540" sldId="258"/>
            <ac:picMk id="32" creationId="{A646ECA6-D1A0-86B9-7F82-6193720E7C21}"/>
          </ac:picMkLst>
        </pc:picChg>
        <pc:picChg chg="mod">
          <ac:chgData name="Srivashinie Dhamodharasamy" userId="a552755104e5ff02" providerId="LiveId" clId="{83FBF40F-C879-4EB7-BAEF-E11D41A55263}" dt="2024-06-10T18:24:56.190" v="75" actId="26606"/>
          <ac:picMkLst>
            <pc:docMk/>
            <pc:sldMk cId="3639107540" sldId="258"/>
            <ac:picMk id="34" creationId="{4C7E8466-0E28-DED1-6044-CE4F6623FD93}"/>
          </ac:picMkLst>
        </pc:picChg>
        <pc:picChg chg="mod">
          <ac:chgData name="Srivashinie Dhamodharasamy" userId="a552755104e5ff02" providerId="LiveId" clId="{83FBF40F-C879-4EB7-BAEF-E11D41A55263}" dt="2024-06-10T18:24:56.190" v="75" actId="26606"/>
          <ac:picMkLst>
            <pc:docMk/>
            <pc:sldMk cId="3639107540" sldId="258"/>
            <ac:picMk id="38" creationId="{59FC203C-5E6C-5DED-F441-7117F3C4AAE9}"/>
          </ac:picMkLst>
        </pc:picChg>
        <pc:picChg chg="mod">
          <ac:chgData name="Srivashinie Dhamodharasamy" userId="a552755104e5ff02" providerId="LiveId" clId="{83FBF40F-C879-4EB7-BAEF-E11D41A55263}" dt="2024-06-10T18:24:56.190" v="75" actId="26606"/>
          <ac:picMkLst>
            <pc:docMk/>
            <pc:sldMk cId="3639107540" sldId="258"/>
            <ac:picMk id="40" creationId="{5D92BCF1-8ED8-E2A6-11B8-C764E8428A9F}"/>
          </ac:picMkLst>
        </pc:picChg>
        <pc:cxnChg chg="mod">
          <ac:chgData name="Srivashinie Dhamodharasamy" userId="a552755104e5ff02" providerId="LiveId" clId="{83FBF40F-C879-4EB7-BAEF-E11D41A55263}" dt="2024-06-10T18:24:56.190" v="75" actId="26606"/>
          <ac:cxnSpMkLst>
            <pc:docMk/>
            <pc:sldMk cId="3639107540" sldId="258"/>
            <ac:cxnSpMk id="45" creationId="{44278493-CA65-765F-29CF-FFD216FF09BD}"/>
          </ac:cxnSpMkLst>
        </pc:cxnChg>
        <pc:cxnChg chg="mod">
          <ac:chgData name="Srivashinie Dhamodharasamy" userId="a552755104e5ff02" providerId="LiveId" clId="{83FBF40F-C879-4EB7-BAEF-E11D41A55263}" dt="2024-06-10T18:24:56.190" v="75" actId="26606"/>
          <ac:cxnSpMkLst>
            <pc:docMk/>
            <pc:sldMk cId="3639107540" sldId="258"/>
            <ac:cxnSpMk id="46" creationId="{43BCAE5D-2809-F675-2816-6400539AEAF7}"/>
          </ac:cxnSpMkLst>
        </pc:cxnChg>
        <pc:cxnChg chg="mod">
          <ac:chgData name="Srivashinie Dhamodharasamy" userId="a552755104e5ff02" providerId="LiveId" clId="{83FBF40F-C879-4EB7-BAEF-E11D41A55263}" dt="2024-06-10T18:24:56.190" v="75" actId="26606"/>
          <ac:cxnSpMkLst>
            <pc:docMk/>
            <pc:sldMk cId="3639107540" sldId="258"/>
            <ac:cxnSpMk id="53" creationId="{7A59C3EB-87A8-1DD7-7988-948761B25CD6}"/>
          </ac:cxnSpMkLst>
        </pc:cxnChg>
        <pc:cxnChg chg="mod">
          <ac:chgData name="Srivashinie Dhamodharasamy" userId="a552755104e5ff02" providerId="LiveId" clId="{83FBF40F-C879-4EB7-BAEF-E11D41A55263}" dt="2024-06-10T18:24:56.190" v="75" actId="26606"/>
          <ac:cxnSpMkLst>
            <pc:docMk/>
            <pc:sldMk cId="3639107540" sldId="258"/>
            <ac:cxnSpMk id="56" creationId="{AEEE8419-FAA1-707C-9960-4887C32CF808}"/>
          </ac:cxnSpMkLst>
        </pc:cxnChg>
        <pc:cxnChg chg="mod">
          <ac:chgData name="Srivashinie Dhamodharasamy" userId="a552755104e5ff02" providerId="LiveId" clId="{83FBF40F-C879-4EB7-BAEF-E11D41A55263}" dt="2024-06-10T18:24:56.190" v="75" actId="26606"/>
          <ac:cxnSpMkLst>
            <pc:docMk/>
            <pc:sldMk cId="3639107540" sldId="258"/>
            <ac:cxnSpMk id="57" creationId="{A0A63AEC-CDF7-36F2-F3F3-FDE34A91E676}"/>
          </ac:cxnSpMkLst>
        </pc:cxnChg>
        <pc:cxnChg chg="mod">
          <ac:chgData name="Srivashinie Dhamodharasamy" userId="a552755104e5ff02" providerId="LiveId" clId="{83FBF40F-C879-4EB7-BAEF-E11D41A55263}" dt="2024-06-10T18:24:56.190" v="75" actId="26606"/>
          <ac:cxnSpMkLst>
            <pc:docMk/>
            <pc:sldMk cId="3639107540" sldId="258"/>
            <ac:cxnSpMk id="58" creationId="{04793375-89CA-28C4-3E3D-7412BFDC29BE}"/>
          </ac:cxnSpMkLst>
        </pc:cxnChg>
        <pc:cxnChg chg="mod">
          <ac:chgData name="Srivashinie Dhamodharasamy" userId="a552755104e5ff02" providerId="LiveId" clId="{83FBF40F-C879-4EB7-BAEF-E11D41A55263}" dt="2024-06-10T18:24:56.190" v="75" actId="26606"/>
          <ac:cxnSpMkLst>
            <pc:docMk/>
            <pc:sldMk cId="3639107540" sldId="258"/>
            <ac:cxnSpMk id="70" creationId="{32430799-DA29-37EB-85E7-B626F5105589}"/>
          </ac:cxnSpMkLst>
        </pc:cxnChg>
        <pc:cxnChg chg="mod">
          <ac:chgData name="Srivashinie Dhamodharasamy" userId="a552755104e5ff02" providerId="LiveId" clId="{83FBF40F-C879-4EB7-BAEF-E11D41A55263}" dt="2024-06-10T18:24:56.190" v="75" actId="26606"/>
          <ac:cxnSpMkLst>
            <pc:docMk/>
            <pc:sldMk cId="3639107540" sldId="258"/>
            <ac:cxnSpMk id="71" creationId="{24F5B5AD-E56A-1741-5397-3AAFE7349F4D}"/>
          </ac:cxnSpMkLst>
        </pc:cxnChg>
        <pc:cxnChg chg="mod">
          <ac:chgData name="Srivashinie Dhamodharasamy" userId="a552755104e5ff02" providerId="LiveId" clId="{83FBF40F-C879-4EB7-BAEF-E11D41A55263}" dt="2024-06-10T18:24:56.190" v="75" actId="26606"/>
          <ac:cxnSpMkLst>
            <pc:docMk/>
            <pc:sldMk cId="3639107540" sldId="258"/>
            <ac:cxnSpMk id="74" creationId="{855CC957-2C38-9806-D4A5-FA59D7A472F5}"/>
          </ac:cxnSpMkLst>
        </pc:cxnChg>
      </pc:sldChg>
      <pc:sldChg chg="addSp delSp modSp mod">
        <pc:chgData name="Srivashinie Dhamodharasamy" userId="a552755104e5ff02" providerId="LiveId" clId="{83FBF40F-C879-4EB7-BAEF-E11D41A55263}" dt="2024-06-11T01:03:11.490" v="572" actId="113"/>
        <pc:sldMkLst>
          <pc:docMk/>
          <pc:sldMk cId="2977433263" sldId="259"/>
        </pc:sldMkLst>
        <pc:spChg chg="mod">
          <ac:chgData name="Srivashinie Dhamodharasamy" userId="a552755104e5ff02" providerId="LiveId" clId="{83FBF40F-C879-4EB7-BAEF-E11D41A55263}" dt="2024-06-11T01:03:11.490" v="572" actId="113"/>
          <ac:spMkLst>
            <pc:docMk/>
            <pc:sldMk cId="2977433263" sldId="259"/>
            <ac:spMk id="2" creationId="{5AE968F9-7B59-210D-B2C7-7F1BD04116C1}"/>
          </ac:spMkLst>
        </pc:spChg>
        <pc:spChg chg="mod">
          <ac:chgData name="Srivashinie Dhamodharasamy" userId="a552755104e5ff02" providerId="LiveId" clId="{83FBF40F-C879-4EB7-BAEF-E11D41A55263}" dt="2024-06-11T00:58:28.936" v="565" actId="1076"/>
          <ac:spMkLst>
            <pc:docMk/>
            <pc:sldMk cId="2977433263" sldId="259"/>
            <ac:spMk id="3" creationId="{18B88CFF-D156-7C11-AE18-4788E49EB8CB}"/>
          </ac:spMkLst>
        </pc:spChg>
        <pc:spChg chg="add">
          <ac:chgData name="Srivashinie Dhamodharasamy" userId="a552755104e5ff02" providerId="LiveId" clId="{83FBF40F-C879-4EB7-BAEF-E11D41A55263}" dt="2024-06-10T21:03:02.338" v="409"/>
          <ac:spMkLst>
            <pc:docMk/>
            <pc:sldMk cId="2977433263" sldId="259"/>
            <ac:spMk id="4" creationId="{9882AF0E-4650-DC09-BCFB-246A1149B26A}"/>
          </ac:spMkLst>
        </pc:spChg>
        <pc:spChg chg="add">
          <ac:chgData name="Srivashinie Dhamodharasamy" userId="a552755104e5ff02" providerId="LiveId" clId="{83FBF40F-C879-4EB7-BAEF-E11D41A55263}" dt="2024-06-10T21:03:06.329" v="410"/>
          <ac:spMkLst>
            <pc:docMk/>
            <pc:sldMk cId="2977433263" sldId="259"/>
            <ac:spMk id="5" creationId="{DD249AFC-2A73-815F-D381-858FC1ADBDD7}"/>
          </ac:spMkLst>
        </pc:spChg>
        <pc:spChg chg="add del mod">
          <ac:chgData name="Srivashinie Dhamodharasamy" userId="a552755104e5ff02" providerId="LiveId" clId="{83FBF40F-C879-4EB7-BAEF-E11D41A55263}" dt="2024-06-10T21:05:12.413" v="436"/>
          <ac:spMkLst>
            <pc:docMk/>
            <pc:sldMk cId="2977433263" sldId="259"/>
            <ac:spMk id="6" creationId="{E3ECBE1A-03EB-F3CF-FCAD-5BA67F170097}"/>
          </ac:spMkLst>
        </pc:spChg>
      </pc:sldChg>
      <pc:sldChg chg="addSp delSp modSp mod">
        <pc:chgData name="Srivashinie Dhamodharasamy" userId="a552755104e5ff02" providerId="LiveId" clId="{83FBF40F-C879-4EB7-BAEF-E11D41A55263}" dt="2024-06-11T01:03:07.133" v="571" actId="113"/>
        <pc:sldMkLst>
          <pc:docMk/>
          <pc:sldMk cId="2015644360" sldId="260"/>
        </pc:sldMkLst>
        <pc:spChg chg="mod">
          <ac:chgData name="Srivashinie Dhamodharasamy" userId="a552755104e5ff02" providerId="LiveId" clId="{83FBF40F-C879-4EB7-BAEF-E11D41A55263}" dt="2024-06-11T01:03:07.133" v="571" actId="113"/>
          <ac:spMkLst>
            <pc:docMk/>
            <pc:sldMk cId="2015644360" sldId="260"/>
            <ac:spMk id="2" creationId="{A81F5711-FFE9-2266-6A1E-F55C9213D21B}"/>
          </ac:spMkLst>
        </pc:spChg>
        <pc:spChg chg="mod">
          <ac:chgData name="Srivashinie Dhamodharasamy" userId="a552755104e5ff02" providerId="LiveId" clId="{83FBF40F-C879-4EB7-BAEF-E11D41A55263}" dt="2024-06-11T01:00:33.736" v="568" actId="113"/>
          <ac:spMkLst>
            <pc:docMk/>
            <pc:sldMk cId="2015644360" sldId="260"/>
            <ac:spMk id="3" creationId="{958F5D42-ACCB-3F76-D8F0-EAD725F2D470}"/>
          </ac:spMkLst>
        </pc:spChg>
        <pc:spChg chg="add del mod">
          <ac:chgData name="Srivashinie Dhamodharasamy" userId="a552755104e5ff02" providerId="LiveId" clId="{83FBF40F-C879-4EB7-BAEF-E11D41A55263}" dt="2024-06-11T00:54:24.823" v="512"/>
          <ac:spMkLst>
            <pc:docMk/>
            <pc:sldMk cId="2015644360" sldId="260"/>
            <ac:spMk id="4" creationId="{D30BB33E-60A1-31E2-E541-2E986378A960}"/>
          </ac:spMkLst>
        </pc:spChg>
        <pc:spChg chg="add">
          <ac:chgData name="Srivashinie Dhamodharasamy" userId="a552755104e5ff02" providerId="LiveId" clId="{83FBF40F-C879-4EB7-BAEF-E11D41A55263}" dt="2024-06-11T00:51:29.537" v="471"/>
          <ac:spMkLst>
            <pc:docMk/>
            <pc:sldMk cId="2015644360" sldId="260"/>
            <ac:spMk id="5" creationId="{C840CABC-2964-5493-AA77-2F63C258F9B2}"/>
          </ac:spMkLst>
        </pc:spChg>
        <pc:spChg chg="add del mod">
          <ac:chgData name="Srivashinie Dhamodharasamy" userId="a552755104e5ff02" providerId="LiveId" clId="{83FBF40F-C879-4EB7-BAEF-E11D41A55263}" dt="2024-06-11T00:54:24.823" v="514"/>
          <ac:spMkLst>
            <pc:docMk/>
            <pc:sldMk cId="2015644360" sldId="260"/>
            <ac:spMk id="6" creationId="{8DABFF51-05FD-F5E7-20B5-77AF118BE3C2}"/>
          </ac:spMkLst>
        </pc:spChg>
        <pc:picChg chg="add mod">
          <ac:chgData name="Srivashinie Dhamodharasamy" userId="a552755104e5ff02" providerId="LiveId" clId="{83FBF40F-C879-4EB7-BAEF-E11D41A55263}" dt="2024-06-11T00:56:17.818" v="547" actId="1076"/>
          <ac:picMkLst>
            <pc:docMk/>
            <pc:sldMk cId="2015644360" sldId="260"/>
            <ac:picMk id="8" creationId="{670F0D3E-30FF-0D62-FC64-98AFCC43F49B}"/>
          </ac:picMkLst>
        </pc:picChg>
      </pc:sldChg>
      <pc:sldChg chg="modSp del mod">
        <pc:chgData name="Srivashinie Dhamodharasamy" userId="a552755104e5ff02" providerId="LiveId" clId="{83FBF40F-C879-4EB7-BAEF-E11D41A55263}" dt="2024-06-11T03:07:09.091" v="725" actId="47"/>
        <pc:sldMkLst>
          <pc:docMk/>
          <pc:sldMk cId="3543451748" sldId="261"/>
        </pc:sldMkLst>
        <pc:spChg chg="mod">
          <ac:chgData name="Srivashinie Dhamodharasamy" userId="a552755104e5ff02" providerId="LiveId" clId="{83FBF40F-C879-4EB7-BAEF-E11D41A55263}" dt="2024-06-11T03:06:40.106" v="723" actId="113"/>
          <ac:spMkLst>
            <pc:docMk/>
            <pc:sldMk cId="3543451748" sldId="261"/>
            <ac:spMk id="2" creationId="{9BA303E9-5187-8537-5DC6-E14DC862BEB6}"/>
          </ac:spMkLst>
        </pc:spChg>
        <pc:spChg chg="mod">
          <ac:chgData name="Srivashinie Dhamodharasamy" userId="a552755104e5ff02" providerId="LiveId" clId="{83FBF40F-C879-4EB7-BAEF-E11D41A55263}" dt="2024-06-11T03:06:44.408" v="724" actId="1076"/>
          <ac:spMkLst>
            <pc:docMk/>
            <pc:sldMk cId="3543451748" sldId="261"/>
            <ac:spMk id="3" creationId="{90A5694E-5D01-A44B-25B1-889655E215E0}"/>
          </ac:spMkLst>
        </pc:spChg>
      </pc:sldChg>
      <pc:sldChg chg="addSp delSp modSp mod setBg">
        <pc:chgData name="Srivashinie Dhamodharasamy" userId="a552755104e5ff02" providerId="LiveId" clId="{83FBF40F-C879-4EB7-BAEF-E11D41A55263}" dt="2024-06-11T06:22:49.972" v="1027" actId="14100"/>
        <pc:sldMkLst>
          <pc:docMk/>
          <pc:sldMk cId="1903650078" sldId="262"/>
        </pc:sldMkLst>
        <pc:spChg chg="mod">
          <ac:chgData name="Srivashinie Dhamodharasamy" userId="a552755104e5ff02" providerId="LiveId" clId="{83FBF40F-C879-4EB7-BAEF-E11D41A55263}" dt="2024-06-11T06:22:38.088" v="1023" actId="26606"/>
          <ac:spMkLst>
            <pc:docMk/>
            <pc:sldMk cId="1903650078" sldId="262"/>
            <ac:spMk id="2" creationId="{BB294026-6347-83AC-8237-1AB666D46AE3}"/>
          </ac:spMkLst>
        </pc:spChg>
        <pc:spChg chg="del">
          <ac:chgData name="Srivashinie Dhamodharasamy" userId="a552755104e5ff02" providerId="LiveId" clId="{83FBF40F-C879-4EB7-BAEF-E11D41A55263}" dt="2024-06-11T03:20:28.554" v="767"/>
          <ac:spMkLst>
            <pc:docMk/>
            <pc:sldMk cId="1903650078" sldId="262"/>
            <ac:spMk id="3" creationId="{EACD02F5-49E1-D860-5F7E-9BC333C038F7}"/>
          </ac:spMkLst>
        </pc:spChg>
        <pc:spChg chg="add del mod ord">
          <ac:chgData name="Srivashinie Dhamodharasamy" userId="a552755104e5ff02" providerId="LiveId" clId="{83FBF40F-C879-4EB7-BAEF-E11D41A55263}" dt="2024-06-11T03:55:48.575" v="807" actId="26606"/>
          <ac:spMkLst>
            <pc:docMk/>
            <pc:sldMk cId="1903650078" sldId="262"/>
            <ac:spMk id="4" creationId="{7BE1EB15-D501-8619-3BC2-162CEC684141}"/>
          </ac:spMkLst>
        </pc:spChg>
        <pc:spChg chg="add del mod">
          <ac:chgData name="Srivashinie Dhamodharasamy" userId="a552755104e5ff02" providerId="LiveId" clId="{83FBF40F-C879-4EB7-BAEF-E11D41A55263}" dt="2024-06-11T03:53:10.358" v="778" actId="478"/>
          <ac:spMkLst>
            <pc:docMk/>
            <pc:sldMk cId="1903650078" sldId="262"/>
            <ac:spMk id="5" creationId="{65A05AF5-7E13-37EC-AF5C-BCCA0E31EE0F}"/>
          </ac:spMkLst>
        </pc:spChg>
        <pc:spChg chg="add del">
          <ac:chgData name="Srivashinie Dhamodharasamy" userId="a552755104e5ff02" providerId="LiveId" clId="{83FBF40F-C879-4EB7-BAEF-E11D41A55263}" dt="2024-06-11T03:53:18.245" v="780" actId="478"/>
          <ac:spMkLst>
            <pc:docMk/>
            <pc:sldMk cId="1903650078" sldId="262"/>
            <ac:spMk id="6" creationId="{CA85662E-0285-B663-521B-D9F9B693530F}"/>
          </ac:spMkLst>
        </pc:spChg>
        <pc:spChg chg="add del">
          <ac:chgData name="Srivashinie Dhamodharasamy" userId="a552755104e5ff02" providerId="LiveId" clId="{83FBF40F-C879-4EB7-BAEF-E11D41A55263}" dt="2024-06-11T03:55:32.059" v="798" actId="26606"/>
          <ac:spMkLst>
            <pc:docMk/>
            <pc:sldMk cId="1903650078" sldId="262"/>
            <ac:spMk id="13" creationId="{C1CA7196-CAF1-4234-8849-E335F0BCA3E8}"/>
          </ac:spMkLst>
        </pc:spChg>
        <pc:spChg chg="add del">
          <ac:chgData name="Srivashinie Dhamodharasamy" userId="a552755104e5ff02" providerId="LiveId" clId="{83FBF40F-C879-4EB7-BAEF-E11D41A55263}" dt="2024-06-11T03:55:44.909" v="804" actId="26606"/>
          <ac:spMkLst>
            <pc:docMk/>
            <pc:sldMk cId="1903650078" sldId="262"/>
            <ac:spMk id="14" creationId="{C1CA7196-CAF1-4234-8849-E335F0BCA3E8}"/>
          </ac:spMkLst>
        </pc:spChg>
        <pc:spChg chg="add del">
          <ac:chgData name="Srivashinie Dhamodharasamy" userId="a552755104e5ff02" providerId="LiveId" clId="{83FBF40F-C879-4EB7-BAEF-E11D41A55263}" dt="2024-06-11T03:55:32.059" v="798" actId="26606"/>
          <ac:spMkLst>
            <pc:docMk/>
            <pc:sldMk cId="1903650078" sldId="262"/>
            <ac:spMk id="15" creationId="{8A7C3535-4FB5-4E5B-BDFE-FA61877AF1A9}"/>
          </ac:spMkLst>
        </pc:spChg>
        <pc:spChg chg="add del">
          <ac:chgData name="Srivashinie Dhamodharasamy" userId="a552755104e5ff02" providerId="LiveId" clId="{83FBF40F-C879-4EB7-BAEF-E11D41A55263}" dt="2024-06-11T03:55:44.909" v="804" actId="26606"/>
          <ac:spMkLst>
            <pc:docMk/>
            <pc:sldMk cId="1903650078" sldId="262"/>
            <ac:spMk id="16" creationId="{8A7C3535-4FB5-4E5B-BDFE-FA61877AF1A9}"/>
          </ac:spMkLst>
        </pc:spChg>
        <pc:spChg chg="add del">
          <ac:chgData name="Srivashinie Dhamodharasamy" userId="a552755104e5ff02" providerId="LiveId" clId="{83FBF40F-C879-4EB7-BAEF-E11D41A55263}" dt="2024-06-11T03:55:44.909" v="804" actId="26606"/>
          <ac:spMkLst>
            <pc:docMk/>
            <pc:sldMk cId="1903650078" sldId="262"/>
            <ac:spMk id="17" creationId="{7BE1EB15-D501-8619-3BC2-162CEC684141}"/>
          </ac:spMkLst>
        </pc:spChg>
        <pc:spChg chg="add del">
          <ac:chgData name="Srivashinie Dhamodharasamy" userId="a552755104e5ff02" providerId="LiveId" clId="{83FBF40F-C879-4EB7-BAEF-E11D41A55263}" dt="2024-06-11T03:55:48.557" v="806" actId="26606"/>
          <ac:spMkLst>
            <pc:docMk/>
            <pc:sldMk cId="1903650078" sldId="262"/>
            <ac:spMk id="19" creationId="{D6753ACD-8389-4A4D-8E6D-14DCDB250C92}"/>
          </ac:spMkLst>
        </pc:spChg>
        <pc:spChg chg="add del">
          <ac:chgData name="Srivashinie Dhamodharasamy" userId="a552755104e5ff02" providerId="LiveId" clId="{83FBF40F-C879-4EB7-BAEF-E11D41A55263}" dt="2024-06-11T03:55:48.557" v="806" actId="26606"/>
          <ac:spMkLst>
            <pc:docMk/>
            <pc:sldMk cId="1903650078" sldId="262"/>
            <ac:spMk id="20" creationId="{8A7C3535-4FB5-4E5B-BDFE-FA61877AF1A9}"/>
          </ac:spMkLst>
        </pc:spChg>
        <pc:spChg chg="add del">
          <ac:chgData name="Srivashinie Dhamodharasamy" userId="a552755104e5ff02" providerId="LiveId" clId="{83FBF40F-C879-4EB7-BAEF-E11D41A55263}" dt="2024-06-11T03:55:48.557" v="806" actId="26606"/>
          <ac:spMkLst>
            <pc:docMk/>
            <pc:sldMk cId="1903650078" sldId="262"/>
            <ac:spMk id="21" creationId="{7BE1EB15-D501-8619-3BC2-162CEC684141}"/>
          </ac:spMkLst>
        </pc:spChg>
        <pc:spChg chg="add del">
          <ac:chgData name="Srivashinie Dhamodharasamy" userId="a552755104e5ff02" providerId="LiveId" clId="{83FBF40F-C879-4EB7-BAEF-E11D41A55263}" dt="2024-06-11T03:56:50.785" v="816" actId="26606"/>
          <ac:spMkLst>
            <pc:docMk/>
            <pc:sldMk cId="1903650078" sldId="262"/>
            <ac:spMk id="23" creationId="{D309FA25-1772-4961-90BE-D39F20067CD1}"/>
          </ac:spMkLst>
        </pc:spChg>
        <pc:spChg chg="add del">
          <ac:chgData name="Srivashinie Dhamodharasamy" userId="a552755104e5ff02" providerId="LiveId" clId="{83FBF40F-C879-4EB7-BAEF-E11D41A55263}" dt="2024-06-11T03:56:50.785" v="816" actId="26606"/>
          <ac:spMkLst>
            <pc:docMk/>
            <pc:sldMk cId="1903650078" sldId="262"/>
            <ac:spMk id="24" creationId="{8A7C3535-4FB5-4E5B-BDFE-FA61877AF1A9}"/>
          </ac:spMkLst>
        </pc:spChg>
        <pc:spChg chg="add mod ord">
          <ac:chgData name="Srivashinie Dhamodharasamy" userId="a552755104e5ff02" providerId="LiveId" clId="{83FBF40F-C879-4EB7-BAEF-E11D41A55263}" dt="2024-06-11T06:22:38.088" v="1023" actId="26606"/>
          <ac:spMkLst>
            <pc:docMk/>
            <pc:sldMk cId="1903650078" sldId="262"/>
            <ac:spMk id="25" creationId="{7BE1EB15-D501-8619-3BC2-162CEC684141}"/>
          </ac:spMkLst>
        </pc:spChg>
        <pc:spChg chg="add del">
          <ac:chgData name="Srivashinie Dhamodharasamy" userId="a552755104e5ff02" providerId="LiveId" clId="{83FBF40F-C879-4EB7-BAEF-E11D41A55263}" dt="2024-06-11T03:55:57.316" v="811" actId="26606"/>
          <ac:spMkLst>
            <pc:docMk/>
            <pc:sldMk cId="1903650078" sldId="262"/>
            <ac:spMk id="30" creationId="{D309FA25-1772-4961-90BE-D39F20067CD1}"/>
          </ac:spMkLst>
        </pc:spChg>
        <pc:spChg chg="add del">
          <ac:chgData name="Srivashinie Dhamodharasamy" userId="a552755104e5ff02" providerId="LiveId" clId="{83FBF40F-C879-4EB7-BAEF-E11D41A55263}" dt="2024-06-11T03:55:57.316" v="811" actId="26606"/>
          <ac:spMkLst>
            <pc:docMk/>
            <pc:sldMk cId="1903650078" sldId="262"/>
            <ac:spMk id="32" creationId="{8A7C3535-4FB5-4E5B-BDFE-FA61877AF1A9}"/>
          </ac:spMkLst>
        </pc:spChg>
        <pc:spChg chg="add del">
          <ac:chgData name="Srivashinie Dhamodharasamy" userId="a552755104e5ff02" providerId="LiveId" clId="{83FBF40F-C879-4EB7-BAEF-E11D41A55263}" dt="2024-06-11T03:55:58.644" v="813" actId="26606"/>
          <ac:spMkLst>
            <pc:docMk/>
            <pc:sldMk cId="1903650078" sldId="262"/>
            <ac:spMk id="34" creationId="{23E33EB3-397E-4C5F-B561-7FEE7C781FB7}"/>
          </ac:spMkLst>
        </pc:spChg>
        <pc:spChg chg="add del">
          <ac:chgData name="Srivashinie Dhamodharasamy" userId="a552755104e5ff02" providerId="LiveId" clId="{83FBF40F-C879-4EB7-BAEF-E11D41A55263}" dt="2024-06-11T03:55:58.644" v="813" actId="26606"/>
          <ac:spMkLst>
            <pc:docMk/>
            <pc:sldMk cId="1903650078" sldId="262"/>
            <ac:spMk id="35" creationId="{B3E5064B-BAF4-48C7-8C2C-8219FF24A7A4}"/>
          </ac:spMkLst>
        </pc:spChg>
        <pc:spChg chg="add del">
          <ac:chgData name="Srivashinie Dhamodharasamy" userId="a552755104e5ff02" providerId="LiveId" clId="{83FBF40F-C879-4EB7-BAEF-E11D41A55263}" dt="2024-06-11T03:55:58.644" v="813" actId="26606"/>
          <ac:spMkLst>
            <pc:docMk/>
            <pc:sldMk cId="1903650078" sldId="262"/>
            <ac:spMk id="36" creationId="{8A7C3535-4FB5-4E5B-BDFE-FA61877AF1A9}"/>
          </ac:spMkLst>
        </pc:spChg>
        <pc:spChg chg="add del">
          <ac:chgData name="Srivashinie Dhamodharasamy" userId="a552755104e5ff02" providerId="LiveId" clId="{83FBF40F-C879-4EB7-BAEF-E11D41A55263}" dt="2024-06-11T03:56:50.766" v="815" actId="26606"/>
          <ac:spMkLst>
            <pc:docMk/>
            <pc:sldMk cId="1903650078" sldId="262"/>
            <ac:spMk id="38" creationId="{D309FA25-1772-4961-90BE-D39F20067CD1}"/>
          </ac:spMkLst>
        </pc:spChg>
        <pc:spChg chg="add del">
          <ac:chgData name="Srivashinie Dhamodharasamy" userId="a552755104e5ff02" providerId="LiveId" clId="{83FBF40F-C879-4EB7-BAEF-E11D41A55263}" dt="2024-06-11T03:56:50.766" v="815" actId="26606"/>
          <ac:spMkLst>
            <pc:docMk/>
            <pc:sldMk cId="1903650078" sldId="262"/>
            <ac:spMk id="39" creationId="{8A7C3535-4FB5-4E5B-BDFE-FA61877AF1A9}"/>
          </ac:spMkLst>
        </pc:spChg>
        <pc:spChg chg="add del">
          <ac:chgData name="Srivashinie Dhamodharasamy" userId="a552755104e5ff02" providerId="LiveId" clId="{83FBF40F-C879-4EB7-BAEF-E11D41A55263}" dt="2024-06-11T03:57:03.657" v="820" actId="26606"/>
          <ac:spMkLst>
            <pc:docMk/>
            <pc:sldMk cId="1903650078" sldId="262"/>
            <ac:spMk id="41" creationId="{C1CA7196-CAF1-4234-8849-E335F0BCA3E8}"/>
          </ac:spMkLst>
        </pc:spChg>
        <pc:spChg chg="add del">
          <ac:chgData name="Srivashinie Dhamodharasamy" userId="a552755104e5ff02" providerId="LiveId" clId="{83FBF40F-C879-4EB7-BAEF-E11D41A55263}" dt="2024-06-11T03:57:03.657" v="820" actId="26606"/>
          <ac:spMkLst>
            <pc:docMk/>
            <pc:sldMk cId="1903650078" sldId="262"/>
            <ac:spMk id="42" creationId="{8A7C3535-4FB5-4E5B-BDFE-FA61877AF1A9}"/>
          </ac:spMkLst>
        </pc:spChg>
        <pc:spChg chg="add del">
          <ac:chgData name="Srivashinie Dhamodharasamy" userId="a552755104e5ff02" providerId="LiveId" clId="{83FBF40F-C879-4EB7-BAEF-E11D41A55263}" dt="2024-06-11T03:57:22.742" v="825" actId="26606"/>
          <ac:spMkLst>
            <pc:docMk/>
            <pc:sldMk cId="1903650078" sldId="262"/>
            <ac:spMk id="47" creationId="{9D949742-730C-4F7B-88BE-E4E69F6D1C64}"/>
          </ac:spMkLst>
        </pc:spChg>
        <pc:spChg chg="add del">
          <ac:chgData name="Srivashinie Dhamodharasamy" userId="a552755104e5ff02" providerId="LiveId" clId="{83FBF40F-C879-4EB7-BAEF-E11D41A55263}" dt="2024-06-11T03:57:22.742" v="825" actId="26606"/>
          <ac:spMkLst>
            <pc:docMk/>
            <pc:sldMk cId="1903650078" sldId="262"/>
            <ac:spMk id="49" creationId="{DC5C0732-01DA-4A7C-ABF5-56B3C5B039CD}"/>
          </ac:spMkLst>
        </pc:spChg>
        <pc:spChg chg="add del">
          <ac:chgData name="Srivashinie Dhamodharasamy" userId="a552755104e5ff02" providerId="LiveId" clId="{83FBF40F-C879-4EB7-BAEF-E11D41A55263}" dt="2024-06-11T03:57:22.742" v="824" actId="26606"/>
          <ac:spMkLst>
            <pc:docMk/>
            <pc:sldMk cId="1903650078" sldId="262"/>
            <ac:spMk id="54" creationId="{9D949742-730C-4F7B-88BE-E4E69F6D1C64}"/>
          </ac:spMkLst>
        </pc:spChg>
        <pc:spChg chg="add del">
          <ac:chgData name="Srivashinie Dhamodharasamy" userId="a552755104e5ff02" providerId="LiveId" clId="{83FBF40F-C879-4EB7-BAEF-E11D41A55263}" dt="2024-06-11T03:57:22.742" v="824" actId="26606"/>
          <ac:spMkLst>
            <pc:docMk/>
            <pc:sldMk cId="1903650078" sldId="262"/>
            <ac:spMk id="56" creationId="{DC5C0732-01DA-4A7C-ABF5-56B3C5B039CD}"/>
          </ac:spMkLst>
        </pc:spChg>
        <pc:spChg chg="add del">
          <ac:chgData name="Srivashinie Dhamodharasamy" userId="a552755104e5ff02" providerId="LiveId" clId="{83FBF40F-C879-4EB7-BAEF-E11D41A55263}" dt="2024-06-11T06:22:38.088" v="1023" actId="26606"/>
          <ac:spMkLst>
            <pc:docMk/>
            <pc:sldMk cId="1903650078" sldId="262"/>
            <ac:spMk id="58" creationId="{C1CA7196-CAF1-4234-8849-E335F0BCA3E8}"/>
          </ac:spMkLst>
        </pc:spChg>
        <pc:spChg chg="add del">
          <ac:chgData name="Srivashinie Dhamodharasamy" userId="a552755104e5ff02" providerId="LiveId" clId="{83FBF40F-C879-4EB7-BAEF-E11D41A55263}" dt="2024-06-11T06:22:38.088" v="1023" actId="26606"/>
          <ac:spMkLst>
            <pc:docMk/>
            <pc:sldMk cId="1903650078" sldId="262"/>
            <ac:spMk id="59" creationId="{8A7C3535-4FB5-4E5B-BDFE-FA61877AF1A9}"/>
          </ac:spMkLst>
        </pc:spChg>
        <pc:spChg chg="add">
          <ac:chgData name="Srivashinie Dhamodharasamy" userId="a552755104e5ff02" providerId="LiveId" clId="{83FBF40F-C879-4EB7-BAEF-E11D41A55263}" dt="2024-06-11T06:22:38.088" v="1023" actId="26606"/>
          <ac:spMkLst>
            <pc:docMk/>
            <pc:sldMk cId="1903650078" sldId="262"/>
            <ac:spMk id="3084" creationId="{3DC553A7-713D-4133-B393-5017EA4F2251}"/>
          </ac:spMkLst>
        </pc:spChg>
        <pc:spChg chg="add">
          <ac:chgData name="Srivashinie Dhamodharasamy" userId="a552755104e5ff02" providerId="LiveId" clId="{83FBF40F-C879-4EB7-BAEF-E11D41A55263}" dt="2024-06-11T06:22:38.088" v="1023" actId="26606"/>
          <ac:spMkLst>
            <pc:docMk/>
            <pc:sldMk cId="1903650078" sldId="262"/>
            <ac:spMk id="3086" creationId="{8A7C3535-4FB5-4E5B-BDFE-FA61877AF1A9}"/>
          </ac:spMkLst>
        </pc:spChg>
        <pc:graphicFrameChg chg="add del">
          <ac:chgData name="Srivashinie Dhamodharasamy" userId="a552755104e5ff02" providerId="LiveId" clId="{83FBF40F-C879-4EB7-BAEF-E11D41A55263}" dt="2024-06-11T03:55:40.602" v="800" actId="26606"/>
          <ac:graphicFrameMkLst>
            <pc:docMk/>
            <pc:sldMk cId="1903650078" sldId="262"/>
            <ac:graphicFrameMk id="10" creationId="{3390BE2A-9592-28CA-77E9-8D43C3F629FD}"/>
          </ac:graphicFrameMkLst>
        </pc:graphicFrameChg>
        <pc:graphicFrameChg chg="add del">
          <ac:chgData name="Srivashinie Dhamodharasamy" userId="a552755104e5ff02" providerId="LiveId" clId="{83FBF40F-C879-4EB7-BAEF-E11D41A55263}" dt="2024-06-11T03:55:42.141" v="802" actId="26606"/>
          <ac:graphicFrameMkLst>
            <pc:docMk/>
            <pc:sldMk cId="1903650078" sldId="262"/>
            <ac:graphicFrameMk id="12" creationId="{2BFD3A14-7DCF-D828-609E-D99B356FD3E2}"/>
          </ac:graphicFrameMkLst>
        </pc:graphicFrameChg>
        <pc:picChg chg="add del mod modCrop">
          <ac:chgData name="Srivashinie Dhamodharasamy" userId="a552755104e5ff02" providerId="LiveId" clId="{83FBF40F-C879-4EB7-BAEF-E11D41A55263}" dt="2024-06-11T06:21:13.891" v="1008" actId="478"/>
          <ac:picMkLst>
            <pc:docMk/>
            <pc:sldMk cId="1903650078" sldId="262"/>
            <ac:picMk id="8" creationId="{2C5ABE46-A9F6-C275-8CCD-4AD0641C7203}"/>
          </ac:picMkLst>
        </pc:picChg>
        <pc:picChg chg="add del mod modCrop">
          <ac:chgData name="Srivashinie Dhamodharasamy" userId="a552755104e5ff02" providerId="LiveId" clId="{83FBF40F-C879-4EB7-BAEF-E11D41A55263}" dt="2024-06-11T06:22:32.578" v="1020" actId="478"/>
          <ac:picMkLst>
            <pc:docMk/>
            <pc:sldMk cId="1903650078" sldId="262"/>
            <ac:picMk id="11" creationId="{DF6B7E35-7917-6F80-461B-E813EC27A637}"/>
          </ac:picMkLst>
        </pc:picChg>
        <pc:picChg chg="add mod">
          <ac:chgData name="Srivashinie Dhamodharasamy" userId="a552755104e5ff02" providerId="LiveId" clId="{83FBF40F-C879-4EB7-BAEF-E11D41A55263}" dt="2024-06-11T06:22:49.972" v="1027" actId="14100"/>
          <ac:picMkLst>
            <pc:docMk/>
            <pc:sldMk cId="1903650078" sldId="262"/>
            <ac:picMk id="3079" creationId="{3D4C029C-792C-6532-2032-7254D17F166B}"/>
          </ac:picMkLst>
        </pc:picChg>
      </pc:sldChg>
      <pc:sldChg chg="addSp delSp modSp new mod setBg">
        <pc:chgData name="Srivashinie Dhamodharasamy" userId="a552755104e5ff02" providerId="LiveId" clId="{83FBF40F-C879-4EB7-BAEF-E11D41A55263}" dt="2024-06-11T07:16:50.264" v="1042" actId="20577"/>
        <pc:sldMkLst>
          <pc:docMk/>
          <pc:sldMk cId="1776194619" sldId="263"/>
        </pc:sldMkLst>
        <pc:spChg chg="mod">
          <ac:chgData name="Srivashinie Dhamodharasamy" userId="a552755104e5ff02" providerId="LiveId" clId="{83FBF40F-C879-4EB7-BAEF-E11D41A55263}" dt="2024-06-11T06:11:48.558" v="1002" actId="113"/>
          <ac:spMkLst>
            <pc:docMk/>
            <pc:sldMk cId="1776194619" sldId="263"/>
            <ac:spMk id="2" creationId="{6709418F-79E9-796C-6FB9-38453DCB8EDE}"/>
          </ac:spMkLst>
        </pc:spChg>
        <pc:spChg chg="del">
          <ac:chgData name="Srivashinie Dhamodharasamy" userId="a552755104e5ff02" providerId="LiveId" clId="{83FBF40F-C879-4EB7-BAEF-E11D41A55263}" dt="2024-06-10T17:27:56.621" v="31" actId="478"/>
          <ac:spMkLst>
            <pc:docMk/>
            <pc:sldMk cId="1776194619" sldId="263"/>
            <ac:spMk id="3" creationId="{ACE8C30D-A812-88FE-0538-A21FA923777E}"/>
          </ac:spMkLst>
        </pc:spChg>
        <pc:spChg chg="add mod ord">
          <ac:chgData name="Srivashinie Dhamodharasamy" userId="a552755104e5ff02" providerId="LiveId" clId="{83FBF40F-C879-4EB7-BAEF-E11D41A55263}" dt="2024-06-11T07:16:50.264" v="1042" actId="20577"/>
          <ac:spMkLst>
            <pc:docMk/>
            <pc:sldMk cId="1776194619" sldId="263"/>
            <ac:spMk id="6" creationId="{1627D09F-C741-4F5F-3234-A807D9A8FD2F}"/>
          </ac:spMkLst>
        </pc:spChg>
        <pc:spChg chg="add del mod">
          <ac:chgData name="Srivashinie Dhamodharasamy" userId="a552755104e5ff02" providerId="LiveId" clId="{83FBF40F-C879-4EB7-BAEF-E11D41A55263}" dt="2024-06-10T18:22:01.406" v="64"/>
          <ac:spMkLst>
            <pc:docMk/>
            <pc:sldMk cId="1776194619" sldId="263"/>
            <ac:spMk id="7" creationId="{AA15B428-7B07-A882-C26F-6FA87354EEDD}"/>
          </ac:spMkLst>
        </pc:spChg>
        <pc:spChg chg="add del">
          <ac:chgData name="Srivashinie Dhamodharasamy" userId="a552755104e5ff02" providerId="LiveId" clId="{83FBF40F-C879-4EB7-BAEF-E11D41A55263}" dt="2024-06-11T00:56:49.474" v="550" actId="26606"/>
          <ac:spMkLst>
            <pc:docMk/>
            <pc:sldMk cId="1776194619" sldId="263"/>
            <ac:spMk id="11" creationId="{C1CA7196-CAF1-4234-8849-E335F0BCA3E8}"/>
          </ac:spMkLst>
        </pc:spChg>
        <pc:spChg chg="add del">
          <ac:chgData name="Srivashinie Dhamodharasamy" userId="a552755104e5ff02" providerId="LiveId" clId="{83FBF40F-C879-4EB7-BAEF-E11D41A55263}" dt="2024-06-11T00:56:49.474" v="550" actId="26606"/>
          <ac:spMkLst>
            <pc:docMk/>
            <pc:sldMk cId="1776194619" sldId="263"/>
            <ac:spMk id="13" creationId="{8A7C3535-4FB5-4E5B-BDFE-FA61877AF1A9}"/>
          </ac:spMkLst>
        </pc:spChg>
        <pc:spChg chg="add del">
          <ac:chgData name="Srivashinie Dhamodharasamy" userId="a552755104e5ff02" providerId="LiveId" clId="{83FBF40F-C879-4EB7-BAEF-E11D41A55263}" dt="2024-06-11T00:56:59.778" v="551" actId="26606"/>
          <ac:spMkLst>
            <pc:docMk/>
            <pc:sldMk cId="1776194619" sldId="263"/>
            <ac:spMk id="18" creationId="{B3E5064B-BAF4-48C7-8C2C-8219FF24A7A4}"/>
          </ac:spMkLst>
        </pc:spChg>
        <pc:spChg chg="add del">
          <ac:chgData name="Srivashinie Dhamodharasamy" userId="a552755104e5ff02" providerId="LiveId" clId="{83FBF40F-C879-4EB7-BAEF-E11D41A55263}" dt="2024-06-11T00:56:59.778" v="551" actId="26606"/>
          <ac:spMkLst>
            <pc:docMk/>
            <pc:sldMk cId="1776194619" sldId="263"/>
            <ac:spMk id="20" creationId="{8A7C3535-4FB5-4E5B-BDFE-FA61877AF1A9}"/>
          </ac:spMkLst>
        </pc:spChg>
        <pc:spChg chg="add del">
          <ac:chgData name="Srivashinie Dhamodharasamy" userId="a552755104e5ff02" providerId="LiveId" clId="{83FBF40F-C879-4EB7-BAEF-E11D41A55263}" dt="2024-06-11T00:56:59.778" v="551" actId="26606"/>
          <ac:spMkLst>
            <pc:docMk/>
            <pc:sldMk cId="1776194619" sldId="263"/>
            <ac:spMk id="22" creationId="{23E33EB3-397E-4C5F-B561-7FEE7C781FB7}"/>
          </ac:spMkLst>
        </pc:spChg>
        <pc:spChg chg="add del">
          <ac:chgData name="Srivashinie Dhamodharasamy" userId="a552755104e5ff02" providerId="LiveId" clId="{83FBF40F-C879-4EB7-BAEF-E11D41A55263}" dt="2024-06-11T06:10:37.959" v="984" actId="26606"/>
          <ac:spMkLst>
            <pc:docMk/>
            <pc:sldMk cId="1776194619" sldId="263"/>
            <ac:spMk id="27" creationId="{C1CA7196-CAF1-4234-8849-E335F0BCA3E8}"/>
          </ac:spMkLst>
        </pc:spChg>
        <pc:spChg chg="add del">
          <ac:chgData name="Srivashinie Dhamodharasamy" userId="a552755104e5ff02" providerId="LiveId" clId="{83FBF40F-C879-4EB7-BAEF-E11D41A55263}" dt="2024-06-11T06:10:37.959" v="984" actId="26606"/>
          <ac:spMkLst>
            <pc:docMk/>
            <pc:sldMk cId="1776194619" sldId="263"/>
            <ac:spMk id="29" creationId="{8A7C3535-4FB5-4E5B-BDFE-FA61877AF1A9}"/>
          </ac:spMkLst>
        </pc:spChg>
        <pc:spChg chg="add del">
          <ac:chgData name="Srivashinie Dhamodharasamy" userId="a552755104e5ff02" providerId="LiveId" clId="{83FBF40F-C879-4EB7-BAEF-E11D41A55263}" dt="2024-06-11T06:11:12.246" v="992" actId="26606"/>
          <ac:spMkLst>
            <pc:docMk/>
            <pc:sldMk cId="1776194619" sldId="263"/>
            <ac:spMk id="34" creationId="{D309FA25-1772-4961-90BE-D39F20067CD1}"/>
          </ac:spMkLst>
        </pc:spChg>
        <pc:spChg chg="add del">
          <ac:chgData name="Srivashinie Dhamodharasamy" userId="a552755104e5ff02" providerId="LiveId" clId="{83FBF40F-C879-4EB7-BAEF-E11D41A55263}" dt="2024-06-11T06:11:12.246" v="992" actId="26606"/>
          <ac:spMkLst>
            <pc:docMk/>
            <pc:sldMk cId="1776194619" sldId="263"/>
            <ac:spMk id="36" creationId="{8A7C3535-4FB5-4E5B-BDFE-FA61877AF1A9}"/>
          </ac:spMkLst>
        </pc:spChg>
        <pc:spChg chg="add">
          <ac:chgData name="Srivashinie Dhamodharasamy" userId="a552755104e5ff02" providerId="LiveId" clId="{83FBF40F-C879-4EB7-BAEF-E11D41A55263}" dt="2024-06-11T06:11:12.246" v="992" actId="26606"/>
          <ac:spMkLst>
            <pc:docMk/>
            <pc:sldMk cId="1776194619" sldId="263"/>
            <ac:spMk id="41" creationId="{C1CA7196-CAF1-4234-8849-E335F0BCA3E8}"/>
          </ac:spMkLst>
        </pc:spChg>
        <pc:spChg chg="add">
          <ac:chgData name="Srivashinie Dhamodharasamy" userId="a552755104e5ff02" providerId="LiveId" clId="{83FBF40F-C879-4EB7-BAEF-E11D41A55263}" dt="2024-06-11T06:11:12.246" v="992" actId="26606"/>
          <ac:spMkLst>
            <pc:docMk/>
            <pc:sldMk cId="1776194619" sldId="263"/>
            <ac:spMk id="43" creationId="{8A7C3535-4FB5-4E5B-BDFE-FA61877AF1A9}"/>
          </ac:spMkLst>
        </pc:spChg>
        <pc:picChg chg="add mod ord">
          <ac:chgData name="Srivashinie Dhamodharasamy" userId="a552755104e5ff02" providerId="LiveId" clId="{83FBF40F-C879-4EB7-BAEF-E11D41A55263}" dt="2024-06-11T06:11:12.246" v="992" actId="26606"/>
          <ac:picMkLst>
            <pc:docMk/>
            <pc:sldMk cId="1776194619" sldId="263"/>
            <ac:picMk id="5" creationId="{8522730D-45FD-2882-1343-AF3DE07E17B8}"/>
          </ac:picMkLst>
        </pc:picChg>
      </pc:sldChg>
      <pc:sldChg chg="addSp delSp modSp new mod">
        <pc:chgData name="Srivashinie Dhamodharasamy" userId="a552755104e5ff02" providerId="LiveId" clId="{83FBF40F-C879-4EB7-BAEF-E11D41A55263}" dt="2024-06-11T03:14:17.098" v="763" actId="113"/>
        <pc:sldMkLst>
          <pc:docMk/>
          <pc:sldMk cId="4081039657" sldId="264"/>
        </pc:sldMkLst>
        <pc:spChg chg="mod">
          <ac:chgData name="Srivashinie Dhamodharasamy" userId="a552755104e5ff02" providerId="LiveId" clId="{83FBF40F-C879-4EB7-BAEF-E11D41A55263}" dt="2024-06-11T03:14:17.098" v="763" actId="113"/>
          <ac:spMkLst>
            <pc:docMk/>
            <pc:sldMk cId="4081039657" sldId="264"/>
            <ac:spMk id="2" creationId="{B270310A-2AF4-8C05-7603-FD8A7648F6E8}"/>
          </ac:spMkLst>
        </pc:spChg>
        <pc:spChg chg="mod">
          <ac:chgData name="Srivashinie Dhamodharasamy" userId="a552755104e5ff02" providerId="LiveId" clId="{83FBF40F-C879-4EB7-BAEF-E11D41A55263}" dt="2024-06-11T03:14:13.034" v="762" actId="14100"/>
          <ac:spMkLst>
            <pc:docMk/>
            <pc:sldMk cId="4081039657" sldId="264"/>
            <ac:spMk id="3" creationId="{1AC21BA7-425C-D17A-4B15-384FB4E5CDD9}"/>
          </ac:spMkLst>
        </pc:spChg>
        <pc:spChg chg="add del">
          <ac:chgData name="Srivashinie Dhamodharasamy" userId="a552755104e5ff02" providerId="LiveId" clId="{83FBF40F-C879-4EB7-BAEF-E11D41A55263}" dt="2024-06-11T03:08:29.153" v="736" actId="478"/>
          <ac:spMkLst>
            <pc:docMk/>
            <pc:sldMk cId="4081039657" sldId="264"/>
            <ac:spMk id="4" creationId="{0CCCC338-80C3-F4EB-030E-C1CB32595923}"/>
          </ac:spMkLst>
        </pc:spChg>
      </pc:sldChg>
      <pc:sldChg chg="addSp delSp modSp new del mod">
        <pc:chgData name="Srivashinie Dhamodharasamy" userId="a552755104e5ff02" providerId="LiveId" clId="{83FBF40F-C879-4EB7-BAEF-E11D41A55263}" dt="2024-06-11T06:09:48.140" v="983" actId="47"/>
        <pc:sldMkLst>
          <pc:docMk/>
          <pc:sldMk cId="288562609" sldId="265"/>
        </pc:sldMkLst>
        <pc:spChg chg="del">
          <ac:chgData name="Srivashinie Dhamodharasamy" userId="a552755104e5ff02" providerId="LiveId" clId="{83FBF40F-C879-4EB7-BAEF-E11D41A55263}" dt="2024-06-11T00:58:44.866" v="567"/>
          <ac:spMkLst>
            <pc:docMk/>
            <pc:sldMk cId="288562609" sldId="265"/>
            <ac:spMk id="2" creationId="{9D1A50FB-8800-D826-383D-D83229AAC32F}"/>
          </ac:spMkLst>
        </pc:spChg>
        <pc:spChg chg="del">
          <ac:chgData name="Srivashinie Dhamodharasamy" userId="a552755104e5ff02" providerId="LiveId" clId="{83FBF40F-C879-4EB7-BAEF-E11D41A55263}" dt="2024-06-11T00:58:08.407" v="564" actId="478"/>
          <ac:spMkLst>
            <pc:docMk/>
            <pc:sldMk cId="288562609" sldId="265"/>
            <ac:spMk id="3" creationId="{38D0F62E-3FC1-BDBD-C156-4479A2CD20BD}"/>
          </ac:spMkLst>
        </pc:spChg>
        <pc:spChg chg="add mod">
          <ac:chgData name="Srivashinie Dhamodharasamy" userId="a552755104e5ff02" providerId="LiveId" clId="{83FBF40F-C879-4EB7-BAEF-E11D41A55263}" dt="2024-06-11T05:38:15.645" v="934" actId="255"/>
          <ac:spMkLst>
            <pc:docMk/>
            <pc:sldMk cId="288562609" sldId="265"/>
            <ac:spMk id="9" creationId="{885ED56C-BC06-7AA2-3812-9BD75BB3840F}"/>
          </ac:spMkLst>
        </pc:spChg>
        <pc:spChg chg="add mod">
          <ac:chgData name="Srivashinie Dhamodharasamy" userId="a552755104e5ff02" providerId="LiveId" clId="{83FBF40F-C879-4EB7-BAEF-E11D41A55263}" dt="2024-06-11T05:38:28.222" v="937" actId="14100"/>
          <ac:spMkLst>
            <pc:docMk/>
            <pc:sldMk cId="288562609" sldId="265"/>
            <ac:spMk id="10" creationId="{79F9B983-E88A-7BD0-88ED-F79B308232AA}"/>
          </ac:spMkLst>
        </pc:spChg>
        <pc:spChg chg="add mod">
          <ac:chgData name="Srivashinie Dhamodharasamy" userId="a552755104e5ff02" providerId="LiveId" clId="{83FBF40F-C879-4EB7-BAEF-E11D41A55263}" dt="2024-06-11T05:38:08.494" v="933" actId="255"/>
          <ac:spMkLst>
            <pc:docMk/>
            <pc:sldMk cId="288562609" sldId="265"/>
            <ac:spMk id="16" creationId="{C1E3B21B-0B3F-3C12-0E31-8C07775BF455}"/>
          </ac:spMkLst>
        </pc:spChg>
        <pc:spChg chg="add mod">
          <ac:chgData name="Srivashinie Dhamodharasamy" userId="a552755104e5ff02" providerId="LiveId" clId="{83FBF40F-C879-4EB7-BAEF-E11D41A55263}" dt="2024-06-11T05:37:14.887" v="920" actId="1076"/>
          <ac:spMkLst>
            <pc:docMk/>
            <pc:sldMk cId="288562609" sldId="265"/>
            <ac:spMk id="17" creationId="{B8FEF4B2-0CFD-586C-0A90-ED6760565783}"/>
          </ac:spMkLst>
        </pc:spChg>
        <pc:spChg chg="add mod">
          <ac:chgData name="Srivashinie Dhamodharasamy" userId="a552755104e5ff02" providerId="LiveId" clId="{83FBF40F-C879-4EB7-BAEF-E11D41A55263}" dt="2024-06-11T05:38:54.478" v="943" actId="14100"/>
          <ac:spMkLst>
            <pc:docMk/>
            <pc:sldMk cId="288562609" sldId="265"/>
            <ac:spMk id="18" creationId="{676829F8-F37B-EC05-C521-885E4B95BE80}"/>
          </ac:spMkLst>
        </pc:spChg>
        <pc:spChg chg="add mod">
          <ac:chgData name="Srivashinie Dhamodharasamy" userId="a552755104e5ff02" providerId="LiveId" clId="{83FBF40F-C879-4EB7-BAEF-E11D41A55263}" dt="2024-06-11T05:37:53.826" v="930" actId="255"/>
          <ac:spMkLst>
            <pc:docMk/>
            <pc:sldMk cId="288562609" sldId="265"/>
            <ac:spMk id="28" creationId="{4BA3F630-BA1A-408B-DC0F-1FF3B57C442E}"/>
          </ac:spMkLst>
        </pc:spChg>
        <pc:spChg chg="add mod">
          <ac:chgData name="Srivashinie Dhamodharasamy" userId="a552755104e5ff02" providerId="LiveId" clId="{83FBF40F-C879-4EB7-BAEF-E11D41A55263}" dt="2024-06-11T05:37:47.335" v="928" actId="1076"/>
          <ac:spMkLst>
            <pc:docMk/>
            <pc:sldMk cId="288562609" sldId="265"/>
            <ac:spMk id="29" creationId="{4D1FDF10-A48E-2753-653E-86E9DDF984B0}"/>
          </ac:spMkLst>
        </pc:spChg>
        <pc:spChg chg="add mod">
          <ac:chgData name="Srivashinie Dhamodharasamy" userId="a552755104e5ff02" providerId="LiveId" clId="{83FBF40F-C879-4EB7-BAEF-E11D41A55263}" dt="2024-06-11T05:39:27.908" v="955" actId="1076"/>
          <ac:spMkLst>
            <pc:docMk/>
            <pc:sldMk cId="288562609" sldId="265"/>
            <ac:spMk id="30" creationId="{CCB6D1B1-63AC-BF8A-54E5-C46490D42BD7}"/>
          </ac:spMkLst>
        </pc:spChg>
        <pc:spChg chg="add mod">
          <ac:chgData name="Srivashinie Dhamodharasamy" userId="a552755104e5ff02" providerId="LiveId" clId="{83FBF40F-C879-4EB7-BAEF-E11D41A55263}" dt="2024-06-11T05:38:42.397" v="941" actId="255"/>
          <ac:spMkLst>
            <pc:docMk/>
            <pc:sldMk cId="288562609" sldId="265"/>
            <ac:spMk id="31" creationId="{BC9FA2A2-666C-7A64-7077-A4EFC86B3874}"/>
          </ac:spMkLst>
        </pc:spChg>
        <pc:spChg chg="add mod">
          <ac:chgData name="Srivashinie Dhamodharasamy" userId="a552755104e5ff02" providerId="LiveId" clId="{83FBF40F-C879-4EB7-BAEF-E11D41A55263}" dt="2024-06-11T05:34:37.675" v="879" actId="1076"/>
          <ac:spMkLst>
            <pc:docMk/>
            <pc:sldMk cId="288562609" sldId="265"/>
            <ac:spMk id="32" creationId="{2A2D12B3-F93E-7E29-AEA2-9841EF4CC7FE}"/>
          </ac:spMkLst>
        </pc:spChg>
        <pc:spChg chg="add mod">
          <ac:chgData name="Srivashinie Dhamodharasamy" userId="a552755104e5ff02" providerId="LiveId" clId="{83FBF40F-C879-4EB7-BAEF-E11D41A55263}" dt="2024-06-11T05:37:40.386" v="926" actId="1076"/>
          <ac:spMkLst>
            <pc:docMk/>
            <pc:sldMk cId="288562609" sldId="265"/>
            <ac:spMk id="33" creationId="{96CFF9FA-A174-A3E9-688E-192C625ED67B}"/>
          </ac:spMkLst>
        </pc:spChg>
        <pc:spChg chg="add mod">
          <ac:chgData name="Srivashinie Dhamodharasamy" userId="a552755104e5ff02" providerId="LiveId" clId="{83FBF40F-C879-4EB7-BAEF-E11D41A55263}" dt="2024-06-11T05:37:32.877" v="924" actId="255"/>
          <ac:spMkLst>
            <pc:docMk/>
            <pc:sldMk cId="288562609" sldId="265"/>
            <ac:spMk id="34" creationId="{EEE8A435-B586-7AD9-C574-7FD72AE1A6B8}"/>
          </ac:spMkLst>
        </pc:spChg>
        <pc:picChg chg="add mod">
          <ac:chgData name="Srivashinie Dhamodharasamy" userId="a552755104e5ff02" providerId="LiveId" clId="{83FBF40F-C879-4EB7-BAEF-E11D41A55263}" dt="2024-06-11T05:36:26.812" v="908" actId="1076"/>
          <ac:picMkLst>
            <pc:docMk/>
            <pc:sldMk cId="288562609" sldId="265"/>
            <ac:picMk id="4" creationId="{2612B152-9135-F632-5944-F32BFCF0A191}"/>
          </ac:picMkLst>
        </pc:picChg>
        <pc:picChg chg="add mod">
          <ac:chgData name="Srivashinie Dhamodharasamy" userId="a552755104e5ff02" providerId="LiveId" clId="{83FBF40F-C879-4EB7-BAEF-E11D41A55263}" dt="2024-06-11T05:35:10.926" v="888" actId="14100"/>
          <ac:picMkLst>
            <pc:docMk/>
            <pc:sldMk cId="288562609" sldId="265"/>
            <ac:picMk id="5" creationId="{67E27F27-578E-739D-2A15-5EFAE5A4C7DD}"/>
          </ac:picMkLst>
        </pc:picChg>
        <pc:picChg chg="add mod">
          <ac:chgData name="Srivashinie Dhamodharasamy" userId="a552755104e5ff02" providerId="LiveId" clId="{83FBF40F-C879-4EB7-BAEF-E11D41A55263}" dt="2024-06-11T05:35:10.926" v="888" actId="14100"/>
          <ac:picMkLst>
            <pc:docMk/>
            <pc:sldMk cId="288562609" sldId="265"/>
            <ac:picMk id="6" creationId="{CFDE3839-C756-983C-C9B6-90A68E33A2B1}"/>
          </ac:picMkLst>
        </pc:picChg>
        <pc:picChg chg="add mod">
          <ac:chgData name="Srivashinie Dhamodharasamy" userId="a552755104e5ff02" providerId="LiveId" clId="{83FBF40F-C879-4EB7-BAEF-E11D41A55263}" dt="2024-06-11T05:35:10.926" v="888" actId="14100"/>
          <ac:picMkLst>
            <pc:docMk/>
            <pc:sldMk cId="288562609" sldId="265"/>
            <ac:picMk id="7" creationId="{27112561-32BF-91D5-0CF5-156D8CE29148}"/>
          </ac:picMkLst>
        </pc:picChg>
        <pc:picChg chg="add mod">
          <ac:chgData name="Srivashinie Dhamodharasamy" userId="a552755104e5ff02" providerId="LiveId" clId="{83FBF40F-C879-4EB7-BAEF-E11D41A55263}" dt="2024-06-11T05:35:10.926" v="888" actId="14100"/>
          <ac:picMkLst>
            <pc:docMk/>
            <pc:sldMk cId="288562609" sldId="265"/>
            <ac:picMk id="8" creationId="{CD793DE4-7E4C-178D-B6C8-2F12A03A4584}"/>
          </ac:picMkLst>
        </pc:picChg>
        <pc:picChg chg="add mod">
          <ac:chgData name="Srivashinie Dhamodharasamy" userId="a552755104e5ff02" providerId="LiveId" clId="{83FBF40F-C879-4EB7-BAEF-E11D41A55263}" dt="2024-06-11T05:39:02.711" v="947" actId="14100"/>
          <ac:picMkLst>
            <pc:docMk/>
            <pc:sldMk cId="288562609" sldId="265"/>
            <ac:picMk id="11" creationId="{33CE9C18-AE97-DF65-C84F-3DDD4029BDE5}"/>
          </ac:picMkLst>
        </pc:picChg>
        <pc:picChg chg="add mod">
          <ac:chgData name="Srivashinie Dhamodharasamy" userId="a552755104e5ff02" providerId="LiveId" clId="{83FBF40F-C879-4EB7-BAEF-E11D41A55263}" dt="2024-06-11T05:39:23.084" v="954" actId="14100"/>
          <ac:picMkLst>
            <pc:docMk/>
            <pc:sldMk cId="288562609" sldId="265"/>
            <ac:picMk id="12" creationId="{D337810B-D6DD-5447-F44B-FF76DE0CEA80}"/>
          </ac:picMkLst>
        </pc:picChg>
        <pc:picChg chg="add mod">
          <ac:chgData name="Srivashinie Dhamodharasamy" userId="a552755104e5ff02" providerId="LiveId" clId="{83FBF40F-C879-4EB7-BAEF-E11D41A55263}" dt="2024-06-11T05:39:16.971" v="952" actId="14100"/>
          <ac:picMkLst>
            <pc:docMk/>
            <pc:sldMk cId="288562609" sldId="265"/>
            <ac:picMk id="13" creationId="{AFC6B8E7-464E-CB3A-10F8-DE8BFE5BE0EA}"/>
          </ac:picMkLst>
        </pc:picChg>
        <pc:picChg chg="add mod">
          <ac:chgData name="Srivashinie Dhamodharasamy" userId="a552755104e5ff02" providerId="LiveId" clId="{83FBF40F-C879-4EB7-BAEF-E11D41A55263}" dt="2024-06-11T05:39:11.727" v="950" actId="14100"/>
          <ac:picMkLst>
            <pc:docMk/>
            <pc:sldMk cId="288562609" sldId="265"/>
            <ac:picMk id="14" creationId="{20C39AB9-13DB-103A-2AB9-F4C9232526BC}"/>
          </ac:picMkLst>
        </pc:picChg>
        <pc:picChg chg="add mod">
          <ac:chgData name="Srivashinie Dhamodharasamy" userId="a552755104e5ff02" providerId="LiveId" clId="{83FBF40F-C879-4EB7-BAEF-E11D41A55263}" dt="2024-06-11T05:37:22.653" v="922" actId="1076"/>
          <ac:picMkLst>
            <pc:docMk/>
            <pc:sldMk cId="288562609" sldId="265"/>
            <ac:picMk id="15" creationId="{73F5A95C-F772-58C2-CA93-E1B1191701C4}"/>
          </ac:picMkLst>
        </pc:picChg>
        <pc:cxnChg chg="add mod">
          <ac:chgData name="Srivashinie Dhamodharasamy" userId="a552755104e5ff02" providerId="LiveId" clId="{83FBF40F-C879-4EB7-BAEF-E11D41A55263}" dt="2024-06-11T05:35:58.141" v="897" actId="14100"/>
          <ac:cxnSpMkLst>
            <pc:docMk/>
            <pc:sldMk cId="288562609" sldId="265"/>
            <ac:cxnSpMk id="19" creationId="{88A6D6ED-7EF5-D941-F759-202290381CAE}"/>
          </ac:cxnSpMkLst>
        </pc:cxnChg>
        <pc:cxnChg chg="add mod">
          <ac:chgData name="Srivashinie Dhamodharasamy" userId="a552755104e5ff02" providerId="LiveId" clId="{83FBF40F-C879-4EB7-BAEF-E11D41A55263}" dt="2024-06-11T05:38:28.222" v="937" actId="14100"/>
          <ac:cxnSpMkLst>
            <pc:docMk/>
            <pc:sldMk cId="288562609" sldId="265"/>
            <ac:cxnSpMk id="20" creationId="{FB7809FD-7813-9F0C-A41A-3052EA4385ED}"/>
          </ac:cxnSpMkLst>
        </pc:cxnChg>
        <pc:cxnChg chg="add mod">
          <ac:chgData name="Srivashinie Dhamodharasamy" userId="a552755104e5ff02" providerId="LiveId" clId="{83FBF40F-C879-4EB7-BAEF-E11D41A55263}" dt="2024-06-11T05:36:15.568" v="903" actId="1076"/>
          <ac:cxnSpMkLst>
            <pc:docMk/>
            <pc:sldMk cId="288562609" sldId="265"/>
            <ac:cxnSpMk id="21" creationId="{6C2622B2-9B7E-7152-B599-3DDDE942F8ED}"/>
          </ac:cxnSpMkLst>
        </pc:cxnChg>
        <pc:cxnChg chg="add mod">
          <ac:chgData name="Srivashinie Dhamodharasamy" userId="a552755104e5ff02" providerId="LiveId" clId="{83FBF40F-C879-4EB7-BAEF-E11D41A55263}" dt="2024-06-11T05:38:04.211" v="932" actId="1076"/>
          <ac:cxnSpMkLst>
            <pc:docMk/>
            <pc:sldMk cId="288562609" sldId="265"/>
            <ac:cxnSpMk id="22" creationId="{BB77290B-B62A-7748-97C8-3534B25DBF26}"/>
          </ac:cxnSpMkLst>
        </pc:cxnChg>
        <pc:cxnChg chg="add mod">
          <ac:chgData name="Srivashinie Dhamodharasamy" userId="a552755104e5ff02" providerId="LiveId" clId="{83FBF40F-C879-4EB7-BAEF-E11D41A55263}" dt="2024-06-11T05:37:11.340" v="919" actId="1076"/>
          <ac:cxnSpMkLst>
            <pc:docMk/>
            <pc:sldMk cId="288562609" sldId="265"/>
            <ac:cxnSpMk id="23" creationId="{B010C7CC-6A98-6440-4612-185B8A8E4536}"/>
          </ac:cxnSpMkLst>
        </pc:cxnChg>
        <pc:cxnChg chg="add mod">
          <ac:chgData name="Srivashinie Dhamodharasamy" userId="a552755104e5ff02" providerId="LiveId" clId="{83FBF40F-C879-4EB7-BAEF-E11D41A55263}" dt="2024-06-11T05:37:14.887" v="920" actId="1076"/>
          <ac:cxnSpMkLst>
            <pc:docMk/>
            <pc:sldMk cId="288562609" sldId="265"/>
            <ac:cxnSpMk id="24" creationId="{D13D03C0-C8AF-C50C-9218-67CB6B123128}"/>
          </ac:cxnSpMkLst>
        </pc:cxnChg>
        <pc:cxnChg chg="add mod">
          <ac:chgData name="Srivashinie Dhamodharasamy" userId="a552755104e5ff02" providerId="LiveId" clId="{83FBF40F-C879-4EB7-BAEF-E11D41A55263}" dt="2024-06-11T05:36:40.371" v="914" actId="1076"/>
          <ac:cxnSpMkLst>
            <pc:docMk/>
            <pc:sldMk cId="288562609" sldId="265"/>
            <ac:cxnSpMk id="25" creationId="{051168FC-C4D8-5A60-4127-1713918DC022}"/>
          </ac:cxnSpMkLst>
        </pc:cxnChg>
        <pc:cxnChg chg="add mod">
          <ac:chgData name="Srivashinie Dhamodharasamy" userId="a552755104e5ff02" providerId="LiveId" clId="{83FBF40F-C879-4EB7-BAEF-E11D41A55263}" dt="2024-06-11T05:36:54.831" v="915" actId="1076"/>
          <ac:cxnSpMkLst>
            <pc:docMk/>
            <pc:sldMk cId="288562609" sldId="265"/>
            <ac:cxnSpMk id="26" creationId="{863C6039-AF2F-42E8-D30D-3081506DAEEA}"/>
          </ac:cxnSpMkLst>
        </pc:cxnChg>
        <pc:cxnChg chg="add mod">
          <ac:chgData name="Srivashinie Dhamodharasamy" userId="a552755104e5ff02" providerId="LiveId" clId="{83FBF40F-C879-4EB7-BAEF-E11D41A55263}" dt="2024-06-11T05:37:03.398" v="917" actId="1076"/>
          <ac:cxnSpMkLst>
            <pc:docMk/>
            <pc:sldMk cId="288562609" sldId="265"/>
            <ac:cxnSpMk id="27" creationId="{8A0DE702-0482-C61A-EA55-AE343F9ED13F}"/>
          </ac:cxnSpMkLst>
        </pc:cxnChg>
      </pc:sldChg>
      <pc:sldChg chg="addSp delSp modSp new mod setBg">
        <pc:chgData name="Srivashinie Dhamodharasamy" userId="a552755104e5ff02" providerId="LiveId" clId="{83FBF40F-C879-4EB7-BAEF-E11D41A55263}" dt="2024-06-11T16:48:36.901" v="1461" actId="478"/>
        <pc:sldMkLst>
          <pc:docMk/>
          <pc:sldMk cId="185509736" sldId="266"/>
        </pc:sldMkLst>
        <pc:spChg chg="mod">
          <ac:chgData name="Srivashinie Dhamodharasamy" userId="a552755104e5ff02" providerId="LiveId" clId="{83FBF40F-C879-4EB7-BAEF-E11D41A55263}" dt="2024-06-11T01:04:01.301" v="576" actId="1076"/>
          <ac:spMkLst>
            <pc:docMk/>
            <pc:sldMk cId="185509736" sldId="266"/>
            <ac:spMk id="2" creationId="{00A31588-BCEE-45DC-F315-C8162E50DEA8}"/>
          </ac:spMkLst>
        </pc:spChg>
        <pc:spChg chg="mod">
          <ac:chgData name="Srivashinie Dhamodharasamy" userId="a552755104e5ff02" providerId="LiveId" clId="{83FBF40F-C879-4EB7-BAEF-E11D41A55263}" dt="2024-06-11T02:34:35.013" v="644" actId="1076"/>
          <ac:spMkLst>
            <pc:docMk/>
            <pc:sldMk cId="185509736" sldId="266"/>
            <ac:spMk id="3" creationId="{57933213-87DA-91D0-6F40-8DE53A5E97B4}"/>
          </ac:spMkLst>
        </pc:spChg>
        <pc:spChg chg="add mod">
          <ac:chgData name="Srivashinie Dhamodharasamy" userId="a552755104e5ff02" providerId="LiveId" clId="{83FBF40F-C879-4EB7-BAEF-E11D41A55263}" dt="2024-06-11T16:48:28.905" v="1458" actId="1076"/>
          <ac:spMkLst>
            <pc:docMk/>
            <pc:sldMk cId="185509736" sldId="266"/>
            <ac:spMk id="16" creationId="{5EF58B09-A549-9A50-1EA2-157F6E2313EA}"/>
          </ac:spMkLst>
        </pc:spChg>
        <pc:spChg chg="add del mod">
          <ac:chgData name="Srivashinie Dhamodharasamy" userId="a552755104e5ff02" providerId="LiveId" clId="{83FBF40F-C879-4EB7-BAEF-E11D41A55263}" dt="2024-06-11T16:48:36.901" v="1461" actId="478"/>
          <ac:spMkLst>
            <pc:docMk/>
            <pc:sldMk cId="185509736" sldId="266"/>
            <ac:spMk id="17" creationId="{1E66AA31-D8A6-0622-8A83-67A348455D23}"/>
          </ac:spMkLst>
        </pc:spChg>
        <pc:picChg chg="add mod">
          <ac:chgData name="Srivashinie Dhamodharasamy" userId="a552755104e5ff02" providerId="LiveId" clId="{83FBF40F-C879-4EB7-BAEF-E11D41A55263}" dt="2024-06-11T02:36:46.919" v="675" actId="14100"/>
          <ac:picMkLst>
            <pc:docMk/>
            <pc:sldMk cId="185509736" sldId="266"/>
            <ac:picMk id="5" creationId="{EAFCBAA9-CC8A-EFDB-F4A8-258997DC5F0A}"/>
          </ac:picMkLst>
        </pc:picChg>
        <pc:picChg chg="add mod">
          <ac:chgData name="Srivashinie Dhamodharasamy" userId="a552755104e5ff02" providerId="LiveId" clId="{83FBF40F-C879-4EB7-BAEF-E11D41A55263}" dt="2024-06-11T02:36:54.337" v="677" actId="14100"/>
          <ac:picMkLst>
            <pc:docMk/>
            <pc:sldMk cId="185509736" sldId="266"/>
            <ac:picMk id="7" creationId="{33504071-735A-8C2E-D62E-EE4C05A11BB1}"/>
          </ac:picMkLst>
        </pc:picChg>
        <pc:picChg chg="add mod">
          <ac:chgData name="Srivashinie Dhamodharasamy" userId="a552755104e5ff02" providerId="LiveId" clId="{83FBF40F-C879-4EB7-BAEF-E11D41A55263}" dt="2024-06-11T02:36:58.980" v="680" actId="14100"/>
          <ac:picMkLst>
            <pc:docMk/>
            <pc:sldMk cId="185509736" sldId="266"/>
            <ac:picMk id="9" creationId="{A7A81FDD-50BF-280C-B87B-4C3FADA0435C}"/>
          </ac:picMkLst>
        </pc:picChg>
        <pc:picChg chg="add mod modCrop">
          <ac:chgData name="Srivashinie Dhamodharasamy" userId="a552755104e5ff02" providerId="LiveId" clId="{83FBF40F-C879-4EB7-BAEF-E11D41A55263}" dt="2024-06-11T02:37:27.659" v="685" actId="14100"/>
          <ac:picMkLst>
            <pc:docMk/>
            <pc:sldMk cId="185509736" sldId="266"/>
            <ac:picMk id="11" creationId="{461C5AA1-4C14-55CE-C34D-9DAACE2C1916}"/>
          </ac:picMkLst>
        </pc:picChg>
        <pc:picChg chg="add mod modCrop">
          <ac:chgData name="Srivashinie Dhamodharasamy" userId="a552755104e5ff02" providerId="LiveId" clId="{83FBF40F-C879-4EB7-BAEF-E11D41A55263}" dt="2024-06-11T02:37:32.080" v="686" actId="14100"/>
          <ac:picMkLst>
            <pc:docMk/>
            <pc:sldMk cId="185509736" sldId="266"/>
            <ac:picMk id="13" creationId="{802457E7-F9C8-73F1-7681-B9D16C4FF54D}"/>
          </ac:picMkLst>
        </pc:picChg>
        <pc:picChg chg="add mod modCrop">
          <ac:chgData name="Srivashinie Dhamodharasamy" userId="a552755104e5ff02" providerId="LiveId" clId="{83FBF40F-C879-4EB7-BAEF-E11D41A55263}" dt="2024-06-11T02:37:44.717" v="688" actId="14100"/>
          <ac:picMkLst>
            <pc:docMk/>
            <pc:sldMk cId="185509736" sldId="266"/>
            <ac:picMk id="15" creationId="{3B79E1EB-9C8E-17D4-AE3A-1DB7A6289EDB}"/>
          </ac:picMkLst>
        </pc:picChg>
      </pc:sldChg>
      <pc:sldChg chg="modSp new del mod">
        <pc:chgData name="Srivashinie Dhamodharasamy" userId="a552755104e5ff02" providerId="LiveId" clId="{83FBF40F-C879-4EB7-BAEF-E11D41A55263}" dt="2024-06-11T08:02:21.902" v="1154" actId="47"/>
        <pc:sldMkLst>
          <pc:docMk/>
          <pc:sldMk cId="251570640" sldId="267"/>
        </pc:sldMkLst>
        <pc:spChg chg="mod">
          <ac:chgData name="Srivashinie Dhamodharasamy" userId="a552755104e5ff02" providerId="LiveId" clId="{83FBF40F-C879-4EB7-BAEF-E11D41A55263}" dt="2024-06-11T01:26:26.690" v="608" actId="1076"/>
          <ac:spMkLst>
            <pc:docMk/>
            <pc:sldMk cId="251570640" sldId="267"/>
            <ac:spMk id="2" creationId="{E7991B80-B907-AFD3-25BC-395BDF28EF16}"/>
          </ac:spMkLst>
        </pc:spChg>
        <pc:spChg chg="mod">
          <ac:chgData name="Srivashinie Dhamodharasamy" userId="a552755104e5ff02" providerId="LiveId" clId="{83FBF40F-C879-4EB7-BAEF-E11D41A55263}" dt="2024-06-11T01:26:23.825" v="607" actId="1076"/>
          <ac:spMkLst>
            <pc:docMk/>
            <pc:sldMk cId="251570640" sldId="267"/>
            <ac:spMk id="3" creationId="{DE314060-CC36-6712-56B1-A27DEF2B8C26}"/>
          </ac:spMkLst>
        </pc:spChg>
      </pc:sldChg>
      <pc:sldChg chg="addSp delSp modSp new mod">
        <pc:chgData name="Srivashinie Dhamodharasamy" userId="a552755104e5ff02" providerId="LiveId" clId="{83FBF40F-C879-4EB7-BAEF-E11D41A55263}" dt="2024-06-11T16:50:09.186" v="1466" actId="1076"/>
        <pc:sldMkLst>
          <pc:docMk/>
          <pc:sldMk cId="532692067" sldId="268"/>
        </pc:sldMkLst>
        <pc:spChg chg="mod">
          <ac:chgData name="Srivashinie Dhamodharasamy" userId="a552755104e5ff02" providerId="LiveId" clId="{83FBF40F-C879-4EB7-BAEF-E11D41A55263}" dt="2024-06-11T16:50:09.186" v="1466" actId="1076"/>
          <ac:spMkLst>
            <pc:docMk/>
            <pc:sldMk cId="532692067" sldId="268"/>
            <ac:spMk id="2" creationId="{32F29EBA-F038-F9F8-1617-C28491633F73}"/>
          </ac:spMkLst>
        </pc:spChg>
        <pc:spChg chg="mod">
          <ac:chgData name="Srivashinie Dhamodharasamy" userId="a552755104e5ff02" providerId="LiveId" clId="{83FBF40F-C879-4EB7-BAEF-E11D41A55263}" dt="2024-06-11T16:50:03.398" v="1465" actId="1076"/>
          <ac:spMkLst>
            <pc:docMk/>
            <pc:sldMk cId="532692067" sldId="268"/>
            <ac:spMk id="3" creationId="{C58EC7E7-CCA7-E0A4-41EF-03D9BD0BF98E}"/>
          </ac:spMkLst>
        </pc:spChg>
        <pc:spChg chg="add del mod">
          <ac:chgData name="Srivashinie Dhamodharasamy" userId="a552755104e5ff02" providerId="LiveId" clId="{83FBF40F-C879-4EB7-BAEF-E11D41A55263}" dt="2024-06-11T08:09:46.795" v="1166"/>
          <ac:spMkLst>
            <pc:docMk/>
            <pc:sldMk cId="532692067" sldId="268"/>
            <ac:spMk id="4" creationId="{9A4D0574-9676-EADC-45AF-88BA417F2A66}"/>
          </ac:spMkLst>
        </pc:spChg>
        <pc:spChg chg="add mod">
          <ac:chgData name="Srivashinie Dhamodharasamy" userId="a552755104e5ff02" providerId="LiveId" clId="{83FBF40F-C879-4EB7-BAEF-E11D41A55263}" dt="2024-06-11T16:49:58.585" v="1464" actId="1076"/>
          <ac:spMkLst>
            <pc:docMk/>
            <pc:sldMk cId="532692067" sldId="268"/>
            <ac:spMk id="15" creationId="{07FA0104-3397-A64B-C391-11F64E08E979}"/>
          </ac:spMkLst>
        </pc:spChg>
        <pc:picChg chg="add mod">
          <ac:chgData name="Srivashinie Dhamodharasamy" userId="a552755104e5ff02" providerId="LiveId" clId="{83FBF40F-C879-4EB7-BAEF-E11D41A55263}" dt="2024-06-11T08:32:07.789" v="1243" actId="14100"/>
          <ac:picMkLst>
            <pc:docMk/>
            <pc:sldMk cId="532692067" sldId="268"/>
            <ac:picMk id="6" creationId="{A00C3427-6F5D-C203-E74F-C70C7B137C52}"/>
          </ac:picMkLst>
        </pc:picChg>
        <pc:picChg chg="add mod">
          <ac:chgData name="Srivashinie Dhamodharasamy" userId="a552755104e5ff02" providerId="LiveId" clId="{83FBF40F-C879-4EB7-BAEF-E11D41A55263}" dt="2024-06-11T08:33:16.788" v="1257" actId="1076"/>
          <ac:picMkLst>
            <pc:docMk/>
            <pc:sldMk cId="532692067" sldId="268"/>
            <ac:picMk id="8" creationId="{BF7C7CE5-B49A-88D6-6F17-8823A23E1B3D}"/>
          </ac:picMkLst>
        </pc:picChg>
        <pc:picChg chg="add mod">
          <ac:chgData name="Srivashinie Dhamodharasamy" userId="a552755104e5ff02" providerId="LiveId" clId="{83FBF40F-C879-4EB7-BAEF-E11D41A55263}" dt="2024-06-11T08:34:27.053" v="1268" actId="1076"/>
          <ac:picMkLst>
            <pc:docMk/>
            <pc:sldMk cId="532692067" sldId="268"/>
            <ac:picMk id="10" creationId="{2F8DBAFC-912B-D45D-D3FA-C8E6C75CB69F}"/>
          </ac:picMkLst>
        </pc:picChg>
        <pc:picChg chg="add mod">
          <ac:chgData name="Srivashinie Dhamodharasamy" userId="a552755104e5ff02" providerId="LiveId" clId="{83FBF40F-C879-4EB7-BAEF-E11D41A55263}" dt="2024-06-11T08:34:32.168" v="1269" actId="1076"/>
          <ac:picMkLst>
            <pc:docMk/>
            <pc:sldMk cId="532692067" sldId="268"/>
            <ac:picMk id="12" creationId="{0B5B5353-AB4E-4FF8-3052-D13FEEA53D4D}"/>
          </ac:picMkLst>
        </pc:picChg>
        <pc:picChg chg="add mod">
          <ac:chgData name="Srivashinie Dhamodharasamy" userId="a552755104e5ff02" providerId="LiveId" clId="{83FBF40F-C879-4EB7-BAEF-E11D41A55263}" dt="2024-06-11T08:34:38.276" v="1271" actId="1076"/>
          <ac:picMkLst>
            <pc:docMk/>
            <pc:sldMk cId="532692067" sldId="268"/>
            <ac:picMk id="14" creationId="{5B123A84-50CA-E02F-D7A1-025CF699FA4C}"/>
          </ac:picMkLst>
        </pc:picChg>
      </pc:sldChg>
      <pc:sldChg chg="addSp delSp modSp new mod setBg modClrScheme chgLayout">
        <pc:chgData name="Srivashinie Dhamodharasamy" userId="a552755104e5ff02" providerId="LiveId" clId="{83FBF40F-C879-4EB7-BAEF-E11D41A55263}" dt="2024-06-11T05:40:48.734" v="976" actId="113"/>
        <pc:sldMkLst>
          <pc:docMk/>
          <pc:sldMk cId="1681641907" sldId="269"/>
        </pc:sldMkLst>
        <pc:spChg chg="del mod ord">
          <ac:chgData name="Srivashinie Dhamodharasamy" userId="a552755104e5ff02" providerId="LiveId" clId="{83FBF40F-C879-4EB7-BAEF-E11D41A55263}" dt="2024-06-11T05:40:05.697" v="957" actId="700"/>
          <ac:spMkLst>
            <pc:docMk/>
            <pc:sldMk cId="1681641907" sldId="269"/>
            <ac:spMk id="2" creationId="{7E3A124F-81AC-DFC6-1A24-9B680B8E0EFA}"/>
          </ac:spMkLst>
        </pc:spChg>
        <pc:spChg chg="del">
          <ac:chgData name="Srivashinie Dhamodharasamy" userId="a552755104e5ff02" providerId="LiveId" clId="{83FBF40F-C879-4EB7-BAEF-E11D41A55263}" dt="2024-06-11T05:40:05.697" v="957" actId="700"/>
          <ac:spMkLst>
            <pc:docMk/>
            <pc:sldMk cId="1681641907" sldId="269"/>
            <ac:spMk id="3" creationId="{FD316238-E0CA-7D1C-9B46-21A0C3645380}"/>
          </ac:spMkLst>
        </pc:spChg>
        <pc:spChg chg="add mod ord">
          <ac:chgData name="Srivashinie Dhamodharasamy" userId="a552755104e5ff02" providerId="LiveId" clId="{83FBF40F-C879-4EB7-BAEF-E11D41A55263}" dt="2024-06-11T05:40:48.734" v="976" actId="113"/>
          <ac:spMkLst>
            <pc:docMk/>
            <pc:sldMk cId="1681641907" sldId="269"/>
            <ac:spMk id="4" creationId="{891CEE9D-80F1-FE56-B335-E7FC69B6F29E}"/>
          </ac:spMkLst>
        </pc:spChg>
        <pc:spChg chg="add">
          <ac:chgData name="Srivashinie Dhamodharasamy" userId="a552755104e5ff02" providerId="LiveId" clId="{83FBF40F-C879-4EB7-BAEF-E11D41A55263}" dt="2024-06-11T05:40:24.518" v="973" actId="26606"/>
          <ac:spMkLst>
            <pc:docMk/>
            <pc:sldMk cId="1681641907" sldId="269"/>
            <ac:spMk id="9" creationId="{99485AE2-6BE9-4DCA-A6C4-83F4EEFCCCC0}"/>
          </ac:spMkLst>
        </pc:spChg>
        <pc:spChg chg="add">
          <ac:chgData name="Srivashinie Dhamodharasamy" userId="a552755104e5ff02" providerId="LiveId" clId="{83FBF40F-C879-4EB7-BAEF-E11D41A55263}" dt="2024-06-11T05:40:24.518" v="973" actId="26606"/>
          <ac:spMkLst>
            <pc:docMk/>
            <pc:sldMk cId="1681641907" sldId="269"/>
            <ac:spMk id="11" creationId="{65BA7CAF-5EE9-4EEE-9E12-B2CECCB94D62}"/>
          </ac:spMkLst>
        </pc:spChg>
        <pc:spChg chg="add">
          <ac:chgData name="Srivashinie Dhamodharasamy" userId="a552755104e5ff02" providerId="LiveId" clId="{83FBF40F-C879-4EB7-BAEF-E11D41A55263}" dt="2024-06-11T05:40:24.518" v="973" actId="26606"/>
          <ac:spMkLst>
            <pc:docMk/>
            <pc:sldMk cId="1681641907" sldId="269"/>
            <ac:spMk id="13" creationId="{EC199F73-795E-469A-AF4B-13FA2C7AB76F}"/>
          </ac:spMkLst>
        </pc:spChg>
      </pc:sldChg>
      <pc:sldChg chg="addSp delSp modSp new mod">
        <pc:chgData name="Srivashinie Dhamodharasamy" userId="a552755104e5ff02" providerId="LiveId" clId="{83FBF40F-C879-4EB7-BAEF-E11D41A55263}" dt="2024-06-11T17:00:08.139" v="1468" actId="1076"/>
        <pc:sldMkLst>
          <pc:docMk/>
          <pc:sldMk cId="233474806" sldId="270"/>
        </pc:sldMkLst>
        <pc:spChg chg="mod">
          <ac:chgData name="Srivashinie Dhamodharasamy" userId="a552755104e5ff02" providerId="LiveId" clId="{83FBF40F-C879-4EB7-BAEF-E11D41A55263}" dt="2024-06-11T08:30:23.930" v="1231" actId="1076"/>
          <ac:spMkLst>
            <pc:docMk/>
            <pc:sldMk cId="233474806" sldId="270"/>
            <ac:spMk id="2" creationId="{AB19C8F0-A699-DE87-02AD-E02E97EE4BC2}"/>
          </ac:spMkLst>
        </pc:spChg>
        <pc:spChg chg="del">
          <ac:chgData name="Srivashinie Dhamodharasamy" userId="a552755104e5ff02" providerId="LiveId" clId="{83FBF40F-C879-4EB7-BAEF-E11D41A55263}" dt="2024-06-11T07:55:50.758" v="1044" actId="22"/>
          <ac:spMkLst>
            <pc:docMk/>
            <pc:sldMk cId="233474806" sldId="270"/>
            <ac:spMk id="3" creationId="{0949E98A-B464-A41E-B805-7A3E6DF9C839}"/>
          </ac:spMkLst>
        </pc:spChg>
        <pc:spChg chg="add mod">
          <ac:chgData name="Srivashinie Dhamodharasamy" userId="a552755104e5ff02" providerId="LiveId" clId="{83FBF40F-C879-4EB7-BAEF-E11D41A55263}" dt="2024-06-11T15:13:58.640" v="1275" actId="1076"/>
          <ac:spMkLst>
            <pc:docMk/>
            <pc:sldMk cId="233474806" sldId="270"/>
            <ac:spMk id="17" creationId="{05E38DF0-28AA-AA28-8CAA-F7B7A0845F91}"/>
          </ac:spMkLst>
        </pc:spChg>
        <pc:spChg chg="add mod">
          <ac:chgData name="Srivashinie Dhamodharasamy" userId="a552755104e5ff02" providerId="LiveId" clId="{83FBF40F-C879-4EB7-BAEF-E11D41A55263}" dt="2024-06-11T17:00:08.139" v="1468" actId="1076"/>
          <ac:spMkLst>
            <pc:docMk/>
            <pc:sldMk cId="233474806" sldId="270"/>
            <ac:spMk id="18" creationId="{4798322C-5448-F969-C25A-367C73230BA6}"/>
          </ac:spMkLst>
        </pc:spChg>
        <pc:picChg chg="add mod ord">
          <ac:chgData name="Srivashinie Dhamodharasamy" userId="a552755104e5ff02" providerId="LiveId" clId="{83FBF40F-C879-4EB7-BAEF-E11D41A55263}" dt="2024-06-11T08:00:18.946" v="1122" actId="1076"/>
          <ac:picMkLst>
            <pc:docMk/>
            <pc:sldMk cId="233474806" sldId="270"/>
            <ac:picMk id="5" creationId="{69991B36-85D4-A37A-AF92-FBEE2E33B791}"/>
          </ac:picMkLst>
        </pc:picChg>
        <pc:picChg chg="add mod">
          <ac:chgData name="Srivashinie Dhamodharasamy" userId="a552755104e5ff02" providerId="LiveId" clId="{83FBF40F-C879-4EB7-BAEF-E11D41A55263}" dt="2024-06-11T08:00:01.756" v="1116" actId="1076"/>
          <ac:picMkLst>
            <pc:docMk/>
            <pc:sldMk cId="233474806" sldId="270"/>
            <ac:picMk id="7" creationId="{7E613E70-0A3E-8E80-EFDF-FDB16D0DF3FC}"/>
          </ac:picMkLst>
        </pc:picChg>
        <pc:picChg chg="add mod">
          <ac:chgData name="Srivashinie Dhamodharasamy" userId="a552755104e5ff02" providerId="LiveId" clId="{83FBF40F-C879-4EB7-BAEF-E11D41A55263}" dt="2024-06-11T07:59:53.586" v="1114" actId="1076"/>
          <ac:picMkLst>
            <pc:docMk/>
            <pc:sldMk cId="233474806" sldId="270"/>
            <ac:picMk id="9" creationId="{2ABED3FD-5E27-1A12-190E-F1AD41A759E0}"/>
          </ac:picMkLst>
        </pc:picChg>
        <pc:picChg chg="add mod">
          <ac:chgData name="Srivashinie Dhamodharasamy" userId="a552755104e5ff02" providerId="LiveId" clId="{83FBF40F-C879-4EB7-BAEF-E11D41A55263}" dt="2024-06-11T08:00:05.639" v="1117" actId="1076"/>
          <ac:picMkLst>
            <pc:docMk/>
            <pc:sldMk cId="233474806" sldId="270"/>
            <ac:picMk id="11" creationId="{D21F5449-36DC-E137-C620-2186382D2B2D}"/>
          </ac:picMkLst>
        </pc:picChg>
        <pc:picChg chg="add mod">
          <ac:chgData name="Srivashinie Dhamodharasamy" userId="a552755104e5ff02" providerId="LiveId" clId="{83FBF40F-C879-4EB7-BAEF-E11D41A55263}" dt="2024-06-11T07:59:57.832" v="1115" actId="1076"/>
          <ac:picMkLst>
            <pc:docMk/>
            <pc:sldMk cId="233474806" sldId="270"/>
            <ac:picMk id="13" creationId="{30D02243-1B46-5E32-2527-20B09639B9FA}"/>
          </ac:picMkLst>
        </pc:picChg>
        <pc:picChg chg="add mod">
          <ac:chgData name="Srivashinie Dhamodharasamy" userId="a552755104e5ff02" providerId="LiveId" clId="{83FBF40F-C879-4EB7-BAEF-E11D41A55263}" dt="2024-06-11T08:00:25.778" v="1123" actId="1076"/>
          <ac:picMkLst>
            <pc:docMk/>
            <pc:sldMk cId="233474806" sldId="270"/>
            <ac:picMk id="15" creationId="{C932BCEC-A470-72C5-813A-81DDF18E6171}"/>
          </ac:picMkLst>
        </pc:picChg>
      </pc:sldChg>
      <pc:sldChg chg="addSp delSp modSp new mod">
        <pc:chgData name="Srivashinie Dhamodharasamy" userId="a552755104e5ff02" providerId="LiveId" clId="{83FBF40F-C879-4EB7-BAEF-E11D41A55263}" dt="2024-06-11T15:29:29.226" v="1444" actId="255"/>
        <pc:sldMkLst>
          <pc:docMk/>
          <pc:sldMk cId="766652683" sldId="271"/>
        </pc:sldMkLst>
        <pc:spChg chg="mod">
          <ac:chgData name="Srivashinie Dhamodharasamy" userId="a552755104e5ff02" providerId="LiveId" clId="{83FBF40F-C879-4EB7-BAEF-E11D41A55263}" dt="2024-06-11T15:29:14.908" v="1442" actId="1076"/>
          <ac:spMkLst>
            <pc:docMk/>
            <pc:sldMk cId="766652683" sldId="271"/>
            <ac:spMk id="2" creationId="{EEA6772C-490D-6368-3DAD-2BBEAB9DB57C}"/>
          </ac:spMkLst>
        </pc:spChg>
        <pc:spChg chg="del">
          <ac:chgData name="Srivashinie Dhamodharasamy" userId="a552755104e5ff02" providerId="LiveId" clId="{83FBF40F-C879-4EB7-BAEF-E11D41A55263}" dt="2024-06-11T15:16:10.652" v="1302" actId="3680"/>
          <ac:spMkLst>
            <pc:docMk/>
            <pc:sldMk cId="766652683" sldId="271"/>
            <ac:spMk id="3" creationId="{04C97F79-40AC-245B-33C5-86916066EC82}"/>
          </ac:spMkLst>
        </pc:spChg>
        <pc:spChg chg="add mod">
          <ac:chgData name="Srivashinie Dhamodharasamy" userId="a552755104e5ff02" providerId="LiveId" clId="{83FBF40F-C879-4EB7-BAEF-E11D41A55263}" dt="2024-06-11T15:29:17.927" v="1443" actId="14100"/>
          <ac:spMkLst>
            <pc:docMk/>
            <pc:sldMk cId="766652683" sldId="271"/>
            <ac:spMk id="6" creationId="{B0471F07-1DA1-4821-CB59-2EA897A91945}"/>
          </ac:spMkLst>
        </pc:spChg>
        <pc:graphicFrameChg chg="add mod ord modGraphic">
          <ac:chgData name="Srivashinie Dhamodharasamy" userId="a552755104e5ff02" providerId="LiveId" clId="{83FBF40F-C879-4EB7-BAEF-E11D41A55263}" dt="2024-06-11T15:29:29.226" v="1444" actId="255"/>
          <ac:graphicFrameMkLst>
            <pc:docMk/>
            <pc:sldMk cId="766652683" sldId="271"/>
            <ac:graphicFrameMk id="4" creationId="{8B307FED-27AB-343E-BFD9-D856026D104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A361D-6E18-470A-A849-1C172A2876A2}"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237A89-0601-4B92-959E-19661AE65B7E}" type="slidenum">
              <a:rPr lang="en-US" smtClean="0"/>
              <a:t>‹#›</a:t>
            </a:fld>
            <a:endParaRPr lang="en-US"/>
          </a:p>
        </p:txBody>
      </p:sp>
    </p:spTree>
    <p:extLst>
      <p:ext uri="{BB962C8B-B14F-4D97-AF65-F5344CB8AC3E}">
        <p14:creationId xmlns:p14="http://schemas.microsoft.com/office/powerpoint/2010/main" val="362159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237A89-0601-4B92-959E-19661AE65B7E}" type="slidenum">
              <a:rPr lang="en-US" smtClean="0"/>
              <a:t>11</a:t>
            </a:fld>
            <a:endParaRPr lang="en-US"/>
          </a:p>
        </p:txBody>
      </p:sp>
    </p:spTree>
    <p:extLst>
      <p:ext uri="{BB962C8B-B14F-4D97-AF65-F5344CB8AC3E}">
        <p14:creationId xmlns:p14="http://schemas.microsoft.com/office/powerpoint/2010/main" val="741196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6/10/2024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607785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6/10/2024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538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6/10/2024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8231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6/10/2024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8750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6/10/2024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7254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6/10/2024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98943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6/10/2024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1577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6/10/2024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27950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6/10/2024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1264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6/10/2024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900836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6/10/2024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29369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6/10/2024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95661801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272">
          <p15:clr>
            <a:srgbClr val="F26B43"/>
          </p15:clr>
        </p15:guide>
        <p15:guide id="4" pos="3408">
          <p15:clr>
            <a:srgbClr val="F26B43"/>
          </p15:clr>
        </p15:guide>
        <p15:guide id="5" orient="horz" pos="432">
          <p15:clr>
            <a:srgbClr val="F26B43"/>
          </p15:clr>
        </p15:guide>
        <p15:guide id="6" pos="3000">
          <p15:clr>
            <a:srgbClr val="F26B43"/>
          </p15:clr>
        </p15:guide>
        <p15:guide id="7" pos="2568">
          <p15:clr>
            <a:srgbClr val="F26B43"/>
          </p15:clr>
        </p15:guide>
        <p15:guide id="8" pos="2136">
          <p15:clr>
            <a:srgbClr val="F26B43"/>
          </p15:clr>
        </p15:guide>
        <p15:guide id="9" pos="432">
          <p15:clr>
            <a:srgbClr val="F26B43"/>
          </p15:clr>
        </p15:guide>
        <p15:guide id="10" pos="864">
          <p15:clr>
            <a:srgbClr val="F26B43"/>
          </p15:clr>
        </p15:guide>
        <p15:guide id="11" pos="1296">
          <p15:clr>
            <a:srgbClr val="F26B43"/>
          </p15:clr>
        </p15:guide>
        <p15:guide id="12" pos="1728">
          <p15:clr>
            <a:srgbClr val="F26B43"/>
          </p15:clr>
        </p15:guide>
        <p15:guide id="13" pos="7248">
          <p15:clr>
            <a:srgbClr val="F26B43"/>
          </p15:clr>
        </p15:guide>
        <p15:guide id="14" pos="6840">
          <p15:clr>
            <a:srgbClr val="F26B43"/>
          </p15:clr>
        </p15:guide>
        <p15:guide id="15" pos="6408">
          <p15:clr>
            <a:srgbClr val="F26B43"/>
          </p15:clr>
        </p15:guide>
        <p15:guide id="16" pos="6000">
          <p15:clr>
            <a:srgbClr val="F26B43"/>
          </p15:clr>
        </p15:guide>
        <p15:guide id="17" pos="5568">
          <p15:clr>
            <a:srgbClr val="F26B43"/>
          </p15:clr>
        </p15:guide>
        <p15:guide id="18" pos="5136">
          <p15:clr>
            <a:srgbClr val="F26B43"/>
          </p15:clr>
        </p15:guide>
        <p15:guide id="19" pos="4704">
          <p15:clr>
            <a:srgbClr val="F26B43"/>
          </p15:clr>
        </p15:guide>
        <p15:guide id="20" orient="horz" pos="3888">
          <p15:clr>
            <a:srgbClr val="F26B43"/>
          </p15:clr>
        </p15:guide>
        <p15:guide id="21" orient="horz" pos="3456">
          <p15:clr>
            <a:srgbClr val="F26B43"/>
          </p15:clr>
        </p15:guide>
        <p15:guide id="22" orient="horz" pos="864">
          <p15:clr>
            <a:srgbClr val="F26B43"/>
          </p15:clr>
        </p15:guide>
        <p15:guide id="23" orient="horz" pos="1296">
          <p15:clr>
            <a:srgbClr val="F26B43"/>
          </p15:clr>
        </p15:guide>
        <p15:guide id="24" orient="horz" pos="1728">
          <p15:clr>
            <a:srgbClr val="F26B43"/>
          </p15:clr>
        </p15:guide>
        <p15:guide id="25" orient="horz" pos="3024">
          <p15:clr>
            <a:srgbClr val="F26B43"/>
          </p15:clr>
        </p15:guide>
        <p15:guide id="26" orient="horz" pos="25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80/23311916.2021.1927469" TargetMode="External"/><Relationship Id="rId2" Type="http://schemas.openxmlformats.org/officeDocument/2006/relationships/hyperlink" Target="https://www.scirp.org/journal/paperinforcitation.aspx?paperid=107008" TargetMode="External"/><Relationship Id="rId1" Type="http://schemas.openxmlformats.org/officeDocument/2006/relationships/slideLayout" Target="../slideLayouts/slideLayout2.xml"/><Relationship Id="rId4" Type="http://schemas.openxmlformats.org/officeDocument/2006/relationships/hyperlink" Target="https://opencv.courses/blog/content-based-image-retrieva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sv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BB1-1481-BD9B-5A33-7C6AED31FC08}"/>
              </a:ext>
            </a:extLst>
          </p:cNvPr>
          <p:cNvSpPr>
            <a:spLocks noGrp="1"/>
          </p:cNvSpPr>
          <p:nvPr>
            <p:ph type="ctrTitle"/>
          </p:nvPr>
        </p:nvSpPr>
        <p:spPr>
          <a:xfrm>
            <a:off x="1415287" y="909320"/>
            <a:ext cx="8933688" cy="3046228"/>
          </a:xfrm>
        </p:spPr>
        <p:txBody>
          <a:bodyPr/>
          <a:lstStyle/>
          <a:p>
            <a:pPr algn="ctr">
              <a:lnSpc>
                <a:spcPct val="90000"/>
              </a:lnSpc>
              <a:spcBef>
                <a:spcPct val="0"/>
              </a:spcBef>
            </a:pPr>
            <a:br>
              <a:rPr lang="en-US" cap="all" spc="300" dirty="0">
                <a:solidFill>
                  <a:schemeClr val="tx2"/>
                </a:solidFill>
                <a:latin typeface="+mj-lt"/>
                <a:ea typeface="+mj-ea"/>
                <a:cs typeface="+mj-cs"/>
              </a:rPr>
            </a:br>
            <a:r>
              <a:rPr lang="en-US" b="1" dirty="0"/>
              <a:t>Content based Image Retrieval system</a:t>
            </a:r>
          </a:p>
        </p:txBody>
      </p:sp>
      <p:sp>
        <p:nvSpPr>
          <p:cNvPr id="3" name="Subtitle 2">
            <a:extLst>
              <a:ext uri="{FF2B5EF4-FFF2-40B4-BE49-F238E27FC236}">
                <a16:creationId xmlns:a16="http://schemas.microsoft.com/office/drawing/2014/main" id="{723038D3-A2EB-6371-F1B6-EE394C7B2D28}"/>
              </a:ext>
            </a:extLst>
          </p:cNvPr>
          <p:cNvSpPr>
            <a:spLocks noGrp="1"/>
          </p:cNvSpPr>
          <p:nvPr>
            <p:ph type="subTitle" idx="1"/>
          </p:nvPr>
        </p:nvSpPr>
        <p:spPr>
          <a:xfrm>
            <a:off x="5420106" y="5649151"/>
            <a:ext cx="8115300" cy="2057400"/>
          </a:xfrm>
        </p:spPr>
        <p:txBody>
          <a:bodyPr/>
          <a:lstStyle/>
          <a:p>
            <a:r>
              <a:rPr lang="en-US" sz="1800" i="0" cap="all" spc="300" dirty="0">
                <a:ea typeface="+mj-ea"/>
                <a:cs typeface="+mj-cs"/>
              </a:rPr>
              <a:t>Srivashinie Dhamodharasamy</a:t>
            </a:r>
          </a:p>
          <a:p>
            <a:r>
              <a:rPr lang="en-US" sz="1800" i="0" cap="all" spc="300" dirty="0">
                <a:ea typeface="+mj-ea"/>
                <a:cs typeface="+mj-cs"/>
              </a:rPr>
              <a:t>PSU ID: 954814608</a:t>
            </a:r>
          </a:p>
        </p:txBody>
      </p:sp>
      <p:pic>
        <p:nvPicPr>
          <p:cNvPr id="4" name="Picture 2">
            <a:extLst>
              <a:ext uri="{FF2B5EF4-FFF2-40B4-BE49-F238E27FC236}">
                <a16:creationId xmlns:a16="http://schemas.microsoft.com/office/drawing/2014/main" id="{4626A42E-293C-D98C-DC7B-107DE0715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4475" y="15557"/>
            <a:ext cx="1787525" cy="1787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49336E3-9DD1-9A38-361F-A9957C256C0D}"/>
              </a:ext>
            </a:extLst>
          </p:cNvPr>
          <p:cNvSpPr txBox="1"/>
          <p:nvPr/>
        </p:nvSpPr>
        <p:spPr>
          <a:xfrm>
            <a:off x="2555748" y="1972108"/>
            <a:ext cx="6922008" cy="646331"/>
          </a:xfrm>
          <a:prstGeom prst="rect">
            <a:avLst/>
          </a:prstGeom>
          <a:noFill/>
        </p:spPr>
        <p:txBody>
          <a:bodyPr wrap="square" rtlCol="0">
            <a:spAutoFit/>
          </a:bodyPr>
          <a:lstStyle/>
          <a:p>
            <a:pPr algn="ctr"/>
            <a:r>
              <a:rPr lang="en-US" b="1" cap="all" spc="300" dirty="0">
                <a:solidFill>
                  <a:schemeClr val="tx2"/>
                </a:solidFill>
                <a:latin typeface="+mj-lt"/>
                <a:ea typeface="+mj-ea"/>
                <a:cs typeface="+mj-cs"/>
              </a:rPr>
              <a:t>CS 510 – Foundations of computer vision</a:t>
            </a:r>
            <a:br>
              <a:rPr lang="en-US" b="1" cap="all" spc="300" dirty="0">
                <a:solidFill>
                  <a:schemeClr val="tx2"/>
                </a:solidFill>
                <a:latin typeface="+mj-lt"/>
                <a:ea typeface="+mj-ea"/>
                <a:cs typeface="+mj-cs"/>
              </a:rPr>
            </a:br>
            <a:r>
              <a:rPr lang="en-US" b="1" cap="all" spc="300" dirty="0">
                <a:solidFill>
                  <a:schemeClr val="tx2"/>
                </a:solidFill>
                <a:latin typeface="+mj-lt"/>
                <a:ea typeface="+mj-ea"/>
                <a:cs typeface="+mj-cs"/>
              </a:rPr>
              <a:t>Spring 2024</a:t>
            </a:r>
            <a:endParaRPr lang="en-US" b="1" dirty="0"/>
          </a:p>
        </p:txBody>
      </p:sp>
    </p:spTree>
    <p:extLst>
      <p:ext uri="{BB962C8B-B14F-4D97-AF65-F5344CB8AC3E}">
        <p14:creationId xmlns:p14="http://schemas.microsoft.com/office/powerpoint/2010/main" val="369419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772C-490D-6368-3DAD-2BBEAB9DB57C}"/>
              </a:ext>
            </a:extLst>
          </p:cNvPr>
          <p:cNvSpPr>
            <a:spLocks noGrp="1"/>
          </p:cNvSpPr>
          <p:nvPr>
            <p:ph type="title"/>
          </p:nvPr>
        </p:nvSpPr>
        <p:spPr>
          <a:xfrm>
            <a:off x="598932" y="267462"/>
            <a:ext cx="11082528" cy="1371600"/>
          </a:xfrm>
        </p:spPr>
        <p:txBody>
          <a:bodyPr>
            <a:normAutofit/>
          </a:bodyPr>
          <a:lstStyle/>
          <a:p>
            <a:pPr algn="ctr"/>
            <a:r>
              <a:rPr lang="en-US" sz="2400" b="1" dirty="0"/>
              <a:t>Comparison of CBIR Techniques: Color Features, Combined Features, and Pretrained CNN</a:t>
            </a:r>
          </a:p>
        </p:txBody>
      </p:sp>
      <p:graphicFrame>
        <p:nvGraphicFramePr>
          <p:cNvPr id="4" name="Content Placeholder 3">
            <a:extLst>
              <a:ext uri="{FF2B5EF4-FFF2-40B4-BE49-F238E27FC236}">
                <a16:creationId xmlns:a16="http://schemas.microsoft.com/office/drawing/2014/main" id="{8B307FED-27AB-343E-BFD9-D856026D1040}"/>
              </a:ext>
            </a:extLst>
          </p:cNvPr>
          <p:cNvGraphicFramePr>
            <a:graphicFrameLocks noGrp="1"/>
          </p:cNvGraphicFramePr>
          <p:nvPr>
            <p:ph idx="1"/>
            <p:extLst>
              <p:ext uri="{D42A27DB-BD31-4B8C-83A1-F6EECF244321}">
                <p14:modId xmlns:p14="http://schemas.microsoft.com/office/powerpoint/2010/main" val="143854047"/>
              </p:ext>
            </p:extLst>
          </p:nvPr>
        </p:nvGraphicFramePr>
        <p:xfrm>
          <a:off x="2056638" y="3982466"/>
          <a:ext cx="8650986" cy="1645920"/>
        </p:xfrm>
        <a:graphic>
          <a:graphicData uri="http://schemas.openxmlformats.org/drawingml/2006/table">
            <a:tbl>
              <a:tblPr firstRow="1" bandRow="1">
                <a:tableStyleId>{5940675A-B579-460E-94D1-54222C63F5DA}</a:tableStyleId>
              </a:tblPr>
              <a:tblGrid>
                <a:gridCol w="2883662">
                  <a:extLst>
                    <a:ext uri="{9D8B030D-6E8A-4147-A177-3AD203B41FA5}">
                      <a16:colId xmlns:a16="http://schemas.microsoft.com/office/drawing/2014/main" val="1963497887"/>
                    </a:ext>
                  </a:extLst>
                </a:gridCol>
                <a:gridCol w="1985109">
                  <a:extLst>
                    <a:ext uri="{9D8B030D-6E8A-4147-A177-3AD203B41FA5}">
                      <a16:colId xmlns:a16="http://schemas.microsoft.com/office/drawing/2014/main" val="4265313557"/>
                    </a:ext>
                  </a:extLst>
                </a:gridCol>
                <a:gridCol w="3782215">
                  <a:extLst>
                    <a:ext uri="{9D8B030D-6E8A-4147-A177-3AD203B41FA5}">
                      <a16:colId xmlns:a16="http://schemas.microsoft.com/office/drawing/2014/main" val="263182344"/>
                    </a:ext>
                  </a:extLst>
                </a:gridCol>
              </a:tblGrid>
              <a:tr h="385128">
                <a:tc>
                  <a:txBody>
                    <a:bodyPr/>
                    <a:lstStyle/>
                    <a:p>
                      <a:pPr marL="0" indent="0" algn="l" defTabSz="914400" rtl="0" eaLnBrk="1" latinLnBrk="0" hangingPunct="1">
                        <a:spcBef>
                          <a:spcPts val="1000"/>
                        </a:spcBef>
                        <a:buSzPct val="70000"/>
                        <a:buFont typeface="Arial" panose="020B0604020202020204" pitchFamily="34" charset="0"/>
                        <a:buNone/>
                      </a:pPr>
                      <a:r>
                        <a:rPr lang="en-US" sz="2100" b="1" kern="1200" dirty="0">
                          <a:solidFill>
                            <a:schemeClr val="tx2"/>
                          </a:solidFill>
                          <a:latin typeface="+mj-lt"/>
                          <a:ea typeface="+mn-ea"/>
                          <a:cs typeface="+mn-cs"/>
                        </a:rPr>
                        <a:t>Method </a:t>
                      </a:r>
                    </a:p>
                  </a:txBody>
                  <a:tcPr/>
                </a:tc>
                <a:tc>
                  <a:txBody>
                    <a:bodyPr/>
                    <a:lstStyle/>
                    <a:p>
                      <a:pPr marL="0" indent="0" algn="l" defTabSz="914400" rtl="0" eaLnBrk="1" latinLnBrk="0" hangingPunct="1">
                        <a:spcBef>
                          <a:spcPts val="1000"/>
                        </a:spcBef>
                        <a:buSzPct val="70000"/>
                        <a:buFont typeface="Arial" panose="020B0604020202020204" pitchFamily="34" charset="0"/>
                        <a:buNone/>
                      </a:pPr>
                      <a:r>
                        <a:rPr lang="en-US" sz="2100" b="1" kern="1200" dirty="0">
                          <a:solidFill>
                            <a:schemeClr val="tx2"/>
                          </a:solidFill>
                          <a:latin typeface="+mj-lt"/>
                          <a:ea typeface="+mn-ea"/>
                          <a:cs typeface="+mn-cs"/>
                        </a:rPr>
                        <a:t>Precision</a:t>
                      </a:r>
                    </a:p>
                  </a:txBody>
                  <a:tcPr/>
                </a:tc>
                <a:tc>
                  <a:txBody>
                    <a:bodyPr/>
                    <a:lstStyle/>
                    <a:p>
                      <a:pPr marL="0" indent="0" algn="l" defTabSz="914400" rtl="0" eaLnBrk="1" latinLnBrk="0" hangingPunct="1">
                        <a:spcBef>
                          <a:spcPts val="1000"/>
                        </a:spcBef>
                        <a:buSzPct val="70000"/>
                        <a:buFont typeface="Arial" panose="020B0604020202020204" pitchFamily="34" charset="0"/>
                        <a:buNone/>
                      </a:pPr>
                      <a:r>
                        <a:rPr lang="en-US" sz="2100" b="1" kern="1200" dirty="0">
                          <a:solidFill>
                            <a:schemeClr val="tx2"/>
                          </a:solidFill>
                          <a:latin typeface="+mj-lt"/>
                          <a:ea typeface="+mn-ea"/>
                          <a:cs typeface="+mn-cs"/>
                        </a:rPr>
                        <a:t>Response Time(in Seconds)</a:t>
                      </a:r>
                    </a:p>
                  </a:txBody>
                  <a:tcPr/>
                </a:tc>
                <a:extLst>
                  <a:ext uri="{0D108BD9-81ED-4DB2-BD59-A6C34878D82A}">
                    <a16:rowId xmlns:a16="http://schemas.microsoft.com/office/drawing/2014/main" val="528934748"/>
                  </a:ext>
                </a:extLst>
              </a:tr>
              <a:tr h="385128">
                <a:tc>
                  <a:txBody>
                    <a:bodyPr/>
                    <a:lstStyle/>
                    <a:p>
                      <a:pPr marL="0" indent="0" algn="l" defTabSz="914400" rtl="0" eaLnBrk="1" latinLnBrk="0" hangingPunct="1">
                        <a:spcBef>
                          <a:spcPts val="1000"/>
                        </a:spcBef>
                        <a:buSzPct val="70000"/>
                        <a:buFont typeface="Arial" panose="020B0604020202020204" pitchFamily="34" charset="0"/>
                        <a:buNone/>
                      </a:pPr>
                      <a:r>
                        <a:rPr lang="en-US" sz="2100" b="1" kern="1200" dirty="0">
                          <a:solidFill>
                            <a:schemeClr val="tx2"/>
                          </a:solidFill>
                          <a:latin typeface="+mj-lt"/>
                          <a:ea typeface="+mn-ea"/>
                          <a:cs typeface="+mn-cs"/>
                        </a:rPr>
                        <a:t>Color Features</a:t>
                      </a:r>
                    </a:p>
                  </a:txBody>
                  <a:tcPr/>
                </a:tc>
                <a:tc>
                  <a:txBody>
                    <a:bodyPr/>
                    <a:lstStyle/>
                    <a:p>
                      <a:pPr marL="0" indent="0" algn="l" defTabSz="914400" rtl="0" eaLnBrk="1" latinLnBrk="0" hangingPunct="1">
                        <a:spcBef>
                          <a:spcPts val="1000"/>
                        </a:spcBef>
                        <a:buSzPct val="70000"/>
                        <a:buFont typeface="Arial" panose="020B0604020202020204" pitchFamily="34" charset="0"/>
                        <a:buNone/>
                      </a:pPr>
                      <a:r>
                        <a:rPr lang="en-US" sz="2100" kern="1200" dirty="0">
                          <a:solidFill>
                            <a:schemeClr val="tx2"/>
                          </a:solidFill>
                          <a:latin typeface="+mj-lt"/>
                          <a:ea typeface="+mn-ea"/>
                          <a:cs typeface="+mn-cs"/>
                        </a:rPr>
                        <a:t>0.60</a:t>
                      </a:r>
                    </a:p>
                  </a:txBody>
                  <a:tcPr/>
                </a:tc>
                <a:tc>
                  <a:txBody>
                    <a:bodyPr/>
                    <a:lstStyle/>
                    <a:p>
                      <a:pPr marL="0" indent="0" algn="l" defTabSz="914400" rtl="0" eaLnBrk="1" latinLnBrk="0" hangingPunct="1">
                        <a:spcBef>
                          <a:spcPts val="1000"/>
                        </a:spcBef>
                        <a:buSzPct val="70000"/>
                        <a:buFont typeface="Arial" panose="020B0604020202020204" pitchFamily="34" charset="0"/>
                        <a:buNone/>
                      </a:pPr>
                      <a:r>
                        <a:rPr lang="en-US" sz="2100" kern="1200" dirty="0">
                          <a:solidFill>
                            <a:schemeClr val="tx2"/>
                          </a:solidFill>
                          <a:latin typeface="+mj-lt"/>
                          <a:ea typeface="+mn-ea"/>
                          <a:cs typeface="+mn-cs"/>
                        </a:rPr>
                        <a:t>600</a:t>
                      </a:r>
                    </a:p>
                  </a:txBody>
                  <a:tcPr/>
                </a:tc>
                <a:extLst>
                  <a:ext uri="{0D108BD9-81ED-4DB2-BD59-A6C34878D82A}">
                    <a16:rowId xmlns:a16="http://schemas.microsoft.com/office/drawing/2014/main" val="1908671576"/>
                  </a:ext>
                </a:extLst>
              </a:tr>
              <a:tr h="385128">
                <a:tc>
                  <a:txBody>
                    <a:bodyPr/>
                    <a:lstStyle/>
                    <a:p>
                      <a:pPr marL="0" indent="0" algn="l" defTabSz="914400" rtl="0" eaLnBrk="1" latinLnBrk="0" hangingPunct="1">
                        <a:spcBef>
                          <a:spcPts val="1000"/>
                        </a:spcBef>
                        <a:buSzPct val="70000"/>
                        <a:buFont typeface="Arial" panose="020B0604020202020204" pitchFamily="34" charset="0"/>
                        <a:buNone/>
                      </a:pPr>
                      <a:r>
                        <a:rPr lang="en-US" sz="2100" b="1" kern="1200" dirty="0">
                          <a:solidFill>
                            <a:schemeClr val="tx2"/>
                          </a:solidFill>
                          <a:latin typeface="+mj-lt"/>
                          <a:ea typeface="+mn-ea"/>
                          <a:cs typeface="+mn-cs"/>
                        </a:rPr>
                        <a:t>Combined Features</a:t>
                      </a:r>
                    </a:p>
                  </a:txBody>
                  <a:tcPr/>
                </a:tc>
                <a:tc>
                  <a:txBody>
                    <a:bodyPr/>
                    <a:lstStyle/>
                    <a:p>
                      <a:pPr marL="0" indent="0" algn="l" defTabSz="914400" rtl="0" eaLnBrk="1" latinLnBrk="0" hangingPunct="1">
                        <a:spcBef>
                          <a:spcPts val="1000"/>
                        </a:spcBef>
                        <a:buSzPct val="70000"/>
                        <a:buFont typeface="Arial" panose="020B0604020202020204" pitchFamily="34" charset="0"/>
                        <a:buNone/>
                      </a:pPr>
                      <a:r>
                        <a:rPr lang="en-US" sz="2100" kern="1200" dirty="0">
                          <a:solidFill>
                            <a:schemeClr val="tx2"/>
                          </a:solidFill>
                          <a:latin typeface="+mj-lt"/>
                          <a:ea typeface="+mn-ea"/>
                          <a:cs typeface="+mn-cs"/>
                        </a:rPr>
                        <a:t>0.80</a:t>
                      </a:r>
                    </a:p>
                  </a:txBody>
                  <a:tcPr/>
                </a:tc>
                <a:tc>
                  <a:txBody>
                    <a:bodyPr/>
                    <a:lstStyle/>
                    <a:p>
                      <a:pPr marL="0" indent="0" algn="l" defTabSz="914400" rtl="0" eaLnBrk="1" latinLnBrk="0" hangingPunct="1">
                        <a:spcBef>
                          <a:spcPts val="1000"/>
                        </a:spcBef>
                        <a:buSzPct val="70000"/>
                        <a:buFont typeface="Arial" panose="020B0604020202020204" pitchFamily="34" charset="0"/>
                        <a:buNone/>
                      </a:pPr>
                      <a:r>
                        <a:rPr lang="en-US" sz="2100" kern="1200" dirty="0">
                          <a:solidFill>
                            <a:schemeClr val="tx2"/>
                          </a:solidFill>
                          <a:latin typeface="+mj-lt"/>
                          <a:ea typeface="+mn-ea"/>
                          <a:cs typeface="+mn-cs"/>
                        </a:rPr>
                        <a:t>960</a:t>
                      </a:r>
                    </a:p>
                  </a:txBody>
                  <a:tcPr/>
                </a:tc>
                <a:extLst>
                  <a:ext uri="{0D108BD9-81ED-4DB2-BD59-A6C34878D82A}">
                    <a16:rowId xmlns:a16="http://schemas.microsoft.com/office/drawing/2014/main" val="2215952049"/>
                  </a:ext>
                </a:extLst>
              </a:tr>
              <a:tr h="385128">
                <a:tc>
                  <a:txBody>
                    <a:bodyPr/>
                    <a:lstStyle/>
                    <a:p>
                      <a:pPr marL="0" indent="0" algn="l" defTabSz="914400" rtl="0" eaLnBrk="1" latinLnBrk="0" hangingPunct="1">
                        <a:spcBef>
                          <a:spcPts val="1000"/>
                        </a:spcBef>
                        <a:buSzPct val="70000"/>
                        <a:buFont typeface="Arial" panose="020B0604020202020204" pitchFamily="34" charset="0"/>
                        <a:buNone/>
                      </a:pPr>
                      <a:r>
                        <a:rPr lang="en-US" sz="2100" b="1" kern="1200" dirty="0">
                          <a:solidFill>
                            <a:schemeClr val="tx2"/>
                          </a:solidFill>
                          <a:latin typeface="+mj-lt"/>
                          <a:ea typeface="+mn-ea"/>
                          <a:cs typeface="+mn-cs"/>
                        </a:rPr>
                        <a:t>Pretrained CNN</a:t>
                      </a:r>
                    </a:p>
                  </a:txBody>
                  <a:tcPr/>
                </a:tc>
                <a:tc>
                  <a:txBody>
                    <a:bodyPr/>
                    <a:lstStyle/>
                    <a:p>
                      <a:pPr marL="0" indent="0" algn="l" defTabSz="914400" rtl="0" eaLnBrk="1" latinLnBrk="0" hangingPunct="1">
                        <a:spcBef>
                          <a:spcPts val="1000"/>
                        </a:spcBef>
                        <a:buSzPct val="70000"/>
                        <a:buFont typeface="Arial" panose="020B0604020202020204" pitchFamily="34" charset="0"/>
                        <a:buNone/>
                      </a:pPr>
                      <a:r>
                        <a:rPr lang="en-US" sz="2100" kern="1200" dirty="0">
                          <a:solidFill>
                            <a:schemeClr val="tx2"/>
                          </a:solidFill>
                          <a:latin typeface="+mj-lt"/>
                          <a:ea typeface="+mn-ea"/>
                          <a:cs typeface="+mn-cs"/>
                        </a:rPr>
                        <a:t>0.86</a:t>
                      </a:r>
                    </a:p>
                  </a:txBody>
                  <a:tcPr/>
                </a:tc>
                <a:tc>
                  <a:txBody>
                    <a:bodyPr/>
                    <a:lstStyle/>
                    <a:p>
                      <a:pPr marL="0" indent="0" algn="l" defTabSz="914400" rtl="0" eaLnBrk="1" latinLnBrk="0" hangingPunct="1">
                        <a:spcBef>
                          <a:spcPts val="1000"/>
                        </a:spcBef>
                        <a:buSzPct val="70000"/>
                        <a:buFont typeface="Arial" panose="020B0604020202020204" pitchFamily="34" charset="0"/>
                        <a:buNone/>
                      </a:pPr>
                      <a:r>
                        <a:rPr lang="en-US" sz="2100" kern="1200" dirty="0">
                          <a:solidFill>
                            <a:schemeClr val="tx2"/>
                          </a:solidFill>
                          <a:latin typeface="+mj-lt"/>
                          <a:ea typeface="+mn-ea"/>
                          <a:cs typeface="+mn-cs"/>
                        </a:rPr>
                        <a:t>6300</a:t>
                      </a:r>
                    </a:p>
                  </a:txBody>
                  <a:tcPr/>
                </a:tc>
                <a:extLst>
                  <a:ext uri="{0D108BD9-81ED-4DB2-BD59-A6C34878D82A}">
                    <a16:rowId xmlns:a16="http://schemas.microsoft.com/office/drawing/2014/main" val="937103826"/>
                  </a:ext>
                </a:extLst>
              </a:tr>
            </a:tbl>
          </a:graphicData>
        </a:graphic>
      </p:graphicFrame>
      <p:sp>
        <p:nvSpPr>
          <p:cNvPr id="6" name="TextBox 5">
            <a:extLst>
              <a:ext uri="{FF2B5EF4-FFF2-40B4-BE49-F238E27FC236}">
                <a16:creationId xmlns:a16="http://schemas.microsoft.com/office/drawing/2014/main" id="{B0471F07-1DA1-4821-CB59-2EA897A91945}"/>
              </a:ext>
            </a:extLst>
          </p:cNvPr>
          <p:cNvSpPr txBox="1"/>
          <p:nvPr/>
        </p:nvSpPr>
        <p:spPr>
          <a:xfrm>
            <a:off x="1115568" y="2164432"/>
            <a:ext cx="10186416" cy="1107996"/>
          </a:xfrm>
          <a:prstGeom prst="rect">
            <a:avLst/>
          </a:prstGeom>
          <a:noFill/>
        </p:spPr>
        <p:txBody>
          <a:bodyPr wrap="square">
            <a:spAutoFit/>
          </a:bodyPr>
          <a:lstStyle/>
          <a:p>
            <a:pPr marL="228600" indent="-228600" algn="just">
              <a:spcBef>
                <a:spcPts val="1000"/>
              </a:spcBef>
              <a:buSzPct val="70000"/>
              <a:buFont typeface="Arial" panose="020B0604020202020204" pitchFamily="34" charset="0"/>
              <a:buChar char="•"/>
            </a:pPr>
            <a:r>
              <a:rPr lang="en-US" sz="2200" dirty="0">
                <a:solidFill>
                  <a:schemeClr val="tx2"/>
                </a:solidFill>
                <a:latin typeface="+mj-lt"/>
              </a:rPr>
              <a:t>Precision is the ratio of relevant images retrieved to the total number of images retrieved. In CBIR, precision is calculated by comparing the retrieved images against the ground truth relevant images.</a:t>
            </a:r>
          </a:p>
        </p:txBody>
      </p:sp>
    </p:spTree>
    <p:extLst>
      <p:ext uri="{BB962C8B-B14F-4D97-AF65-F5344CB8AC3E}">
        <p14:creationId xmlns:p14="http://schemas.microsoft.com/office/powerpoint/2010/main" val="766652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3DC553A7-713D-4133-B393-5017EA4F2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94026-6347-83AC-8237-1AB666D46AE3}"/>
              </a:ext>
            </a:extLst>
          </p:cNvPr>
          <p:cNvSpPr>
            <a:spLocks noGrp="1"/>
          </p:cNvSpPr>
          <p:nvPr>
            <p:ph type="title"/>
          </p:nvPr>
        </p:nvSpPr>
        <p:spPr>
          <a:xfrm>
            <a:off x="6108728" y="339864"/>
            <a:ext cx="5397472" cy="1202891"/>
          </a:xfrm>
        </p:spPr>
        <p:txBody>
          <a:bodyPr>
            <a:normAutofit/>
          </a:bodyPr>
          <a:lstStyle/>
          <a:p>
            <a:pPr algn="ctr"/>
            <a:r>
              <a:rPr lang="en-US" b="1"/>
              <a:t>Applications</a:t>
            </a:r>
          </a:p>
        </p:txBody>
      </p:sp>
      <p:pic>
        <p:nvPicPr>
          <p:cNvPr id="3079" name="Picture 7" descr="Google Lens - Apps on Google Play">
            <a:extLst>
              <a:ext uri="{FF2B5EF4-FFF2-40B4-BE49-F238E27FC236}">
                <a16:creationId xmlns:a16="http://schemas.microsoft.com/office/drawing/2014/main" id="{3D4C029C-792C-6532-2032-7254D17F166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97280" y="575056"/>
            <a:ext cx="3273552" cy="565200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1">
            <a:extLst>
              <a:ext uri="{FF2B5EF4-FFF2-40B4-BE49-F238E27FC236}">
                <a16:creationId xmlns:a16="http://schemas.microsoft.com/office/drawing/2014/main" id="{7BE1EB15-D501-8619-3BC2-162CEC684141}"/>
              </a:ext>
            </a:extLst>
          </p:cNvPr>
          <p:cNvSpPr>
            <a:spLocks noGrp="1" noChangeArrowheads="1"/>
          </p:cNvSpPr>
          <p:nvPr>
            <p:ph idx="1"/>
          </p:nvPr>
        </p:nvSpPr>
        <p:spPr bwMode="auto">
          <a:xfrm>
            <a:off x="6096002" y="1814732"/>
            <a:ext cx="5426844" cy="45016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R="0" lvl="0" fontAlgn="base">
              <a:lnSpc>
                <a:spcPct val="90000"/>
              </a:lnSpc>
              <a:spcAft>
                <a:spcPct val="0"/>
              </a:spcAft>
              <a:buClrTx/>
              <a:tabLst/>
            </a:pPr>
            <a:r>
              <a:rPr lang="en-US" altLang="en-US" sz="1900"/>
              <a:t>E-commerce: CBIR enhances online shopping by enabling users to find similar products by uploading images, improving the shopping experience.</a:t>
            </a:r>
          </a:p>
          <a:p>
            <a:pPr marR="0" lvl="0" fontAlgn="base">
              <a:lnSpc>
                <a:spcPct val="90000"/>
              </a:lnSpc>
              <a:spcAft>
                <a:spcPct val="0"/>
              </a:spcAft>
              <a:buClrTx/>
              <a:tabLst/>
            </a:pPr>
            <a:r>
              <a:rPr lang="en-US" altLang="en-US" sz="1900"/>
              <a:t>Advertising and Marketing: CBIR aids in finding relevant images for campaigns and analyzing visual content on social media, as well as tracking the use of copyrighted images.</a:t>
            </a:r>
          </a:p>
          <a:p>
            <a:pPr marR="0" lvl="0" fontAlgn="base">
              <a:lnSpc>
                <a:spcPct val="90000"/>
              </a:lnSpc>
              <a:spcAft>
                <a:spcPct val="0"/>
              </a:spcAft>
              <a:buClrTx/>
              <a:tabLst/>
            </a:pPr>
            <a:r>
              <a:rPr lang="en-US" altLang="en-US" sz="1900"/>
              <a:t>Healthcare: CBIR assists in diagnosing diseases like cancer by comparing medical images with a database of known images, improving diagnostic accuracy.</a:t>
            </a:r>
          </a:p>
          <a:p>
            <a:pPr marR="0" lvl="0" fontAlgn="base">
              <a:lnSpc>
                <a:spcPct val="90000"/>
              </a:lnSpc>
              <a:spcAft>
                <a:spcPct val="0"/>
              </a:spcAft>
              <a:buClrTx/>
              <a:tabLst/>
            </a:pPr>
            <a:r>
              <a:rPr lang="en-US" altLang="en-US" sz="1900"/>
              <a:t>Art and Cultural Heritage: CBIR facilitates the search for images of artworks or artifacts based on visual features, aiding in the discovery and preservation of cultural treasures.</a:t>
            </a:r>
          </a:p>
        </p:txBody>
      </p:sp>
    </p:spTree>
    <p:extLst>
      <p:ext uri="{BB962C8B-B14F-4D97-AF65-F5344CB8AC3E}">
        <p14:creationId xmlns:p14="http://schemas.microsoft.com/office/powerpoint/2010/main" val="1903650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310A-2AF4-8C05-7603-FD8A7648F6E8}"/>
              </a:ext>
            </a:extLst>
          </p:cNvPr>
          <p:cNvSpPr>
            <a:spLocks noGrp="1"/>
          </p:cNvSpPr>
          <p:nvPr>
            <p:ph type="title"/>
          </p:nvPr>
        </p:nvSpPr>
        <p:spPr>
          <a:xfrm>
            <a:off x="512064" y="365758"/>
            <a:ext cx="9486900" cy="795529"/>
          </a:xfrm>
        </p:spPr>
        <p:txBody>
          <a:bodyPr/>
          <a:lstStyle/>
          <a:p>
            <a:r>
              <a:rPr lang="en-US" b="1" dirty="0"/>
              <a:t>References</a:t>
            </a:r>
          </a:p>
        </p:txBody>
      </p:sp>
      <p:sp>
        <p:nvSpPr>
          <p:cNvPr id="3" name="Content Placeholder 2">
            <a:extLst>
              <a:ext uri="{FF2B5EF4-FFF2-40B4-BE49-F238E27FC236}">
                <a16:creationId xmlns:a16="http://schemas.microsoft.com/office/drawing/2014/main" id="{1AC21BA7-425C-D17A-4B15-384FB4E5CDD9}"/>
              </a:ext>
            </a:extLst>
          </p:cNvPr>
          <p:cNvSpPr>
            <a:spLocks noGrp="1"/>
          </p:cNvSpPr>
          <p:nvPr>
            <p:ph idx="1"/>
          </p:nvPr>
        </p:nvSpPr>
        <p:spPr>
          <a:xfrm>
            <a:off x="603503" y="1321414"/>
            <a:ext cx="11018521" cy="5170827"/>
          </a:xfrm>
        </p:spPr>
        <p:txBody>
          <a:bodyPr>
            <a:noAutofit/>
          </a:bodyPr>
          <a:lstStyle/>
          <a:p>
            <a:r>
              <a:rPr lang="en-US" sz="1900" dirty="0" err="1"/>
              <a:t>Schall</a:t>
            </a:r>
            <a:r>
              <a:rPr lang="en-US" sz="1900" dirty="0"/>
              <a:t>, K., Barthel, K. U., </a:t>
            </a:r>
            <a:r>
              <a:rPr lang="en-US" sz="1900" dirty="0" err="1"/>
              <a:t>Hezel</a:t>
            </a:r>
            <a:r>
              <a:rPr lang="en-US" sz="1900" dirty="0"/>
              <a:t>, N., &amp; Jung, K. (2022). GPR1200: A Benchmark for General-Purpose Content-Based Image Retrieval. In </a:t>
            </a:r>
            <a:r>
              <a:rPr lang="en-US" sz="1900" dirty="0" err="1"/>
              <a:t>MultiMedia</a:t>
            </a:r>
            <a:r>
              <a:rPr lang="en-US" sz="1900" dirty="0"/>
              <a:t> Modeling: 28th International Conference, MMM 2022, Phu Quoc, Vietnam, June 6–10, 2022, Proceedings, Part I (pp. 205–216). Berlin, Heidelberg: Springer-Verlag. doi:10.1007/978-3-030-98358-1_17</a:t>
            </a:r>
          </a:p>
          <a:p>
            <a:r>
              <a:rPr lang="en-US" sz="1900" dirty="0"/>
              <a:t>https://visual-computing.com/project/GPR1200</a:t>
            </a:r>
          </a:p>
          <a:p>
            <a:pPr marR="0" lvl="0" fontAlgn="base">
              <a:spcAft>
                <a:spcPct val="0"/>
              </a:spcAft>
              <a:buClrTx/>
              <a:tabLst/>
            </a:pPr>
            <a:r>
              <a:rPr lang="en-US" sz="1900" dirty="0"/>
              <a:t>"</a:t>
            </a:r>
            <a:r>
              <a:rPr lang="en-US" sz="1900" dirty="0">
                <a:hlinkClick r:id="rId2">
                  <a:extLst>
                    <a:ext uri="{A12FA001-AC4F-418D-AE19-62706E023703}">
                      <ahyp:hlinkClr xmlns:ahyp="http://schemas.microsoft.com/office/drawing/2018/hyperlinkcolor" val="tx"/>
                    </a:ext>
                  </a:extLst>
                </a:hlinkClick>
              </a:rPr>
              <a:t>New Approach on the Techniques of Content-Based Image Retrieval (CBIR) Using Color, Texture and Shape Features</a:t>
            </a:r>
            <a:r>
              <a:rPr lang="en-US" sz="1900" dirty="0"/>
              <a:t>“ written by Mohd </a:t>
            </a:r>
            <a:r>
              <a:rPr lang="en-US" sz="1900" dirty="0" err="1"/>
              <a:t>Afizi</a:t>
            </a:r>
            <a:r>
              <a:rPr lang="en-US" sz="1900" dirty="0"/>
              <a:t> Mohd </a:t>
            </a:r>
            <a:r>
              <a:rPr lang="en-US" sz="1900" dirty="0" err="1"/>
              <a:t>Shukran</a:t>
            </a:r>
            <a:r>
              <a:rPr lang="en-US" sz="1900" dirty="0"/>
              <a:t>, Muhamad Naim Abdullah, Mohd </a:t>
            </a:r>
            <a:r>
              <a:rPr lang="en-US" sz="1900" dirty="0" err="1"/>
              <a:t>Sidek</a:t>
            </a:r>
            <a:r>
              <a:rPr lang="en-US" sz="1900" dirty="0"/>
              <a:t> Fadhil Mohd Yunus, published by Journal of Materials Science and Chemical Engineering, Vol.9 No.1, 2021</a:t>
            </a:r>
          </a:p>
          <a:p>
            <a:pPr marR="0" lvl="0" fontAlgn="base">
              <a:spcAft>
                <a:spcPct val="0"/>
              </a:spcAft>
              <a:buClrTx/>
              <a:tabLst/>
            </a:pPr>
            <a:r>
              <a:rPr lang="en-US" sz="1900" dirty="0"/>
              <a:t>Hameed, I. M., </a:t>
            </a:r>
            <a:r>
              <a:rPr lang="en-US" sz="1900" dirty="0" err="1"/>
              <a:t>Abdulhussain</a:t>
            </a:r>
            <a:r>
              <a:rPr lang="en-US" sz="1900" dirty="0"/>
              <a:t>, S. H., </a:t>
            </a:r>
            <a:r>
              <a:rPr lang="en-US" sz="1900" dirty="0" err="1"/>
              <a:t>Mahmmod</a:t>
            </a:r>
            <a:r>
              <a:rPr lang="en-US" sz="1900" dirty="0"/>
              <a:t>, B. M., &amp; Pham, D. T. (2021). Content-based image retrieval: A review of recent trends. Cogent Engineering, 8(1). </a:t>
            </a:r>
            <a:r>
              <a:rPr lang="en-US" sz="1900" dirty="0">
                <a:hlinkClick r:id="rId3"/>
              </a:rPr>
              <a:t>https://doi.org/10.1080/23311916.2021.1927469</a:t>
            </a:r>
            <a:endParaRPr lang="en-US" sz="1900" dirty="0"/>
          </a:p>
          <a:p>
            <a:pPr marR="0" lvl="0" fontAlgn="base">
              <a:spcAft>
                <a:spcPct val="0"/>
              </a:spcAft>
              <a:buClrTx/>
              <a:tabLst/>
            </a:pPr>
            <a:r>
              <a:rPr lang="en-US" altLang="en-US" sz="1900" dirty="0">
                <a:hlinkClick r:id="rId4"/>
              </a:rPr>
              <a:t>https://opencv.courses/blog/content-based-image-retrieval/</a:t>
            </a:r>
            <a:endParaRPr lang="en-US" altLang="en-US" sz="1900" dirty="0"/>
          </a:p>
          <a:p>
            <a:pPr marR="0" lvl="0" fontAlgn="base">
              <a:spcAft>
                <a:spcPct val="0"/>
              </a:spcAft>
              <a:buClrTx/>
              <a:tabLst/>
            </a:pPr>
            <a:r>
              <a:rPr lang="en-US" altLang="en-US" sz="1900" dirty="0"/>
              <a:t>https://www.baeldung.com/cs/cbir-tbir#:~:text=Content%2DBased%20Image%20Retrieval%20(CBIR)%20is%20a%20way%20of,image%20to%20the%20database%20images.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sz="2000" dirty="0"/>
          </a:p>
          <a:p>
            <a:endParaRPr lang="en-US" sz="2000" dirty="0"/>
          </a:p>
        </p:txBody>
      </p:sp>
    </p:spTree>
    <p:extLst>
      <p:ext uri="{BB962C8B-B14F-4D97-AF65-F5344CB8AC3E}">
        <p14:creationId xmlns:p14="http://schemas.microsoft.com/office/powerpoint/2010/main" val="408103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91CEE9D-80F1-FE56-B335-E7FC69B6F29E}"/>
              </a:ext>
            </a:extLst>
          </p:cNvPr>
          <p:cNvSpPr>
            <a:spLocks noGrp="1"/>
          </p:cNvSpPr>
          <p:nvPr>
            <p:ph type="title"/>
          </p:nvPr>
        </p:nvSpPr>
        <p:spPr>
          <a:xfrm>
            <a:off x="2057400" y="2184400"/>
            <a:ext cx="8115300" cy="1526832"/>
          </a:xfrm>
        </p:spPr>
        <p:txBody>
          <a:bodyPr vert="horz" lIns="91440" tIns="45720" rIns="91440" bIns="45720" rtlCol="0" anchor="b">
            <a:normAutofit/>
          </a:bodyPr>
          <a:lstStyle/>
          <a:p>
            <a:pPr algn="ctr"/>
            <a:r>
              <a:rPr lang="en-US" sz="4500" b="1" kern="1200" cap="all" spc="300" baseline="0" dirty="0">
                <a:solidFill>
                  <a:schemeClr val="tx2"/>
                </a:solidFill>
                <a:latin typeface="+mj-lt"/>
                <a:ea typeface="+mj-ea"/>
                <a:cs typeface="+mj-cs"/>
              </a:rPr>
              <a:t>Thank You!</a:t>
            </a:r>
          </a:p>
        </p:txBody>
      </p:sp>
    </p:spTree>
    <p:extLst>
      <p:ext uri="{BB962C8B-B14F-4D97-AF65-F5344CB8AC3E}">
        <p14:creationId xmlns:p14="http://schemas.microsoft.com/office/powerpoint/2010/main" val="1681641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7C2D-BD07-FE11-18F9-8DA1E936E975}"/>
              </a:ext>
            </a:extLst>
          </p:cNvPr>
          <p:cNvSpPr>
            <a:spLocks noGrp="1"/>
          </p:cNvSpPr>
          <p:nvPr>
            <p:ph type="title"/>
          </p:nvPr>
        </p:nvSpPr>
        <p:spPr>
          <a:xfrm>
            <a:off x="886701" y="502920"/>
            <a:ext cx="9486900" cy="896112"/>
          </a:xfrm>
        </p:spPr>
        <p:txBody>
          <a:bodyPr/>
          <a:lstStyle/>
          <a:p>
            <a:r>
              <a:rPr lang="en-US" b="1" dirty="0"/>
              <a:t>Introduction</a:t>
            </a:r>
          </a:p>
        </p:txBody>
      </p:sp>
      <p:sp>
        <p:nvSpPr>
          <p:cNvPr id="4" name="Rectangle 1">
            <a:extLst>
              <a:ext uri="{FF2B5EF4-FFF2-40B4-BE49-F238E27FC236}">
                <a16:creationId xmlns:a16="http://schemas.microsoft.com/office/drawing/2014/main" id="{8BDAB02A-2A81-8843-166C-3DD0F4A721D4}"/>
              </a:ext>
            </a:extLst>
          </p:cNvPr>
          <p:cNvSpPr>
            <a:spLocks noGrp="1" noChangeArrowheads="1"/>
          </p:cNvSpPr>
          <p:nvPr>
            <p:ph idx="1"/>
          </p:nvPr>
        </p:nvSpPr>
        <p:spPr bwMode="auto">
          <a:xfrm>
            <a:off x="886701" y="1667081"/>
            <a:ext cx="10415283"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 marR="0" lvl="0" algn="just" fontAlgn="base">
              <a:spcAft>
                <a:spcPct val="0"/>
              </a:spcAft>
              <a:buClrTx/>
              <a:tabLst/>
            </a:pPr>
            <a:r>
              <a:rPr lang="en-US" altLang="en-US" dirty="0"/>
              <a:t>Content-Based Image Retrieval (CBIR) is a technique developed in the early 1990s for automatic image retrieval.</a:t>
            </a:r>
          </a:p>
          <a:p>
            <a:pPr marL="57150" marR="0" lvl="0" algn="just" fontAlgn="base">
              <a:spcAft>
                <a:spcPct val="0"/>
              </a:spcAft>
              <a:buClrTx/>
              <a:tabLst/>
            </a:pPr>
            <a:r>
              <a:rPr lang="en-US" altLang="en-US" dirty="0"/>
              <a:t>CBIR systems retrieve images from large databases by analyzing the visual content of the images, rather than relying on metadata or keywords.</a:t>
            </a:r>
          </a:p>
          <a:p>
            <a:pPr marL="57150" marR="0" lvl="0" algn="just" fontAlgn="base">
              <a:spcAft>
                <a:spcPct val="0"/>
              </a:spcAft>
              <a:buClrTx/>
              <a:tabLst/>
            </a:pPr>
            <a:r>
              <a:rPr lang="en-US" dirty="0"/>
              <a:t>CBIR directly examines the visual characteristics of images, such as color, texture, shape, and objects enabling more intuitive and precise image retrieval.</a:t>
            </a:r>
            <a:r>
              <a:rPr lang="en-US" altLang="en-US" dirty="0"/>
              <a:t> </a:t>
            </a:r>
          </a:p>
          <a:p>
            <a:pPr marL="57150" marR="0" lvl="0" algn="just" fontAlgn="base">
              <a:spcAft>
                <a:spcPct val="0"/>
              </a:spcAft>
              <a:buClrTx/>
              <a:tabLst/>
            </a:pPr>
            <a:r>
              <a:rPr lang="en-US" dirty="0"/>
              <a:t>Computer vision is fundamental to CBIR (Content-Based Image Retrieval), offering essential algorithms and methods for extracting features, representing them, and measuring similarity.</a:t>
            </a:r>
            <a:endParaRPr lang="en-US" altLang="en-US" dirty="0"/>
          </a:p>
        </p:txBody>
      </p:sp>
    </p:spTree>
    <p:extLst>
      <p:ext uri="{BB962C8B-B14F-4D97-AF65-F5344CB8AC3E}">
        <p14:creationId xmlns:p14="http://schemas.microsoft.com/office/powerpoint/2010/main" val="3091281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C2F0-D3FB-1062-6E6C-A4A73E507432}"/>
              </a:ext>
            </a:extLst>
          </p:cNvPr>
          <p:cNvSpPr>
            <a:spLocks noGrp="1"/>
          </p:cNvSpPr>
          <p:nvPr>
            <p:ph type="title"/>
          </p:nvPr>
        </p:nvSpPr>
        <p:spPr>
          <a:xfrm>
            <a:off x="1545336" y="523410"/>
            <a:ext cx="9486900" cy="1371600"/>
          </a:xfrm>
        </p:spPr>
        <p:txBody>
          <a:bodyPr anchor="ctr">
            <a:normAutofit/>
          </a:bodyPr>
          <a:lstStyle/>
          <a:p>
            <a:pPr algn="ctr"/>
            <a:r>
              <a:rPr lang="en-US" dirty="0"/>
              <a:t>CBIR Architecture</a:t>
            </a:r>
          </a:p>
        </p:txBody>
      </p:sp>
      <p:pic>
        <p:nvPicPr>
          <p:cNvPr id="5" name="Content Placeholder 4" descr="Database outline">
            <a:extLst>
              <a:ext uri="{FF2B5EF4-FFF2-40B4-BE49-F238E27FC236}">
                <a16:creationId xmlns:a16="http://schemas.microsoft.com/office/drawing/2014/main" id="{8C136D51-26D8-460B-8DBD-1AF2FFEDBE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584" y="2548745"/>
            <a:ext cx="1034611" cy="1034611"/>
          </a:xfrm>
          <a:prstGeom prst="rect">
            <a:avLst/>
          </a:prstGeom>
        </p:spPr>
      </p:pic>
      <p:pic>
        <p:nvPicPr>
          <p:cNvPr id="11" name="Picture 10" descr="A person fixing a train&#10;&#10;Description automatically generated">
            <a:extLst>
              <a:ext uri="{FF2B5EF4-FFF2-40B4-BE49-F238E27FC236}">
                <a16:creationId xmlns:a16="http://schemas.microsoft.com/office/drawing/2014/main" id="{8D19AC52-06C1-621E-60A3-D60FF062F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253" y="2467161"/>
            <a:ext cx="1244951" cy="818555"/>
          </a:xfrm>
          <a:prstGeom prst="rect">
            <a:avLst/>
          </a:prstGeom>
          <a:ln w="19050">
            <a:solidFill>
              <a:schemeClr val="tx1"/>
            </a:solidFill>
          </a:ln>
          <a:effectLst>
            <a:outerShdw blurRad="50800" dist="38100" dir="13500000" algn="br" rotWithShape="0">
              <a:prstClr val="black">
                <a:alpha val="40000"/>
              </a:prstClr>
            </a:outerShdw>
          </a:effectLst>
        </p:spPr>
      </p:pic>
      <p:pic>
        <p:nvPicPr>
          <p:cNvPr id="15" name="Picture 14" descr="A view of a city and a lake&#10;&#10;Description automatically generated">
            <a:extLst>
              <a:ext uri="{FF2B5EF4-FFF2-40B4-BE49-F238E27FC236}">
                <a16:creationId xmlns:a16="http://schemas.microsoft.com/office/drawing/2014/main" id="{350C445B-4B08-B9ED-75BD-3226ABFD9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952" y="2550331"/>
            <a:ext cx="1244596" cy="933448"/>
          </a:xfrm>
          <a:prstGeom prst="rect">
            <a:avLst/>
          </a:prstGeom>
          <a:ln w="12700">
            <a:solidFill>
              <a:schemeClr val="tx1"/>
            </a:solidFill>
          </a:ln>
          <a:effectLst>
            <a:outerShdw blurRad="50800" dist="38100" dir="13500000" algn="br" rotWithShape="0">
              <a:prstClr val="black">
                <a:alpha val="40000"/>
              </a:prstClr>
            </a:outerShdw>
          </a:effectLst>
        </p:spPr>
      </p:pic>
      <p:pic>
        <p:nvPicPr>
          <p:cNvPr id="23" name="Picture 22" descr="A field of grass and trees&#10;&#10;Description automatically generated">
            <a:extLst>
              <a:ext uri="{FF2B5EF4-FFF2-40B4-BE49-F238E27FC236}">
                <a16:creationId xmlns:a16="http://schemas.microsoft.com/office/drawing/2014/main" id="{8B2385EC-A207-4DF7-94AF-F24515AAB4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3378" y="2658825"/>
            <a:ext cx="1317483" cy="877773"/>
          </a:xfrm>
          <a:prstGeom prst="rect">
            <a:avLst/>
          </a:prstGeom>
          <a:ln w="19050">
            <a:solidFill>
              <a:schemeClr val="tx1"/>
            </a:solidFill>
          </a:ln>
          <a:effectLst>
            <a:outerShdw blurRad="50800" dist="38100" dir="13500000" algn="br" rotWithShape="0">
              <a:prstClr val="black">
                <a:alpha val="40000"/>
              </a:prstClr>
            </a:outerShdw>
          </a:effectLst>
        </p:spPr>
      </p:pic>
      <p:pic>
        <p:nvPicPr>
          <p:cNvPr id="21" name="Picture 20" descr="People walking on Brooklyn Bridge&#10;&#10;Description automatically generated">
            <a:extLst>
              <a:ext uri="{FF2B5EF4-FFF2-40B4-BE49-F238E27FC236}">
                <a16:creationId xmlns:a16="http://schemas.microsoft.com/office/drawing/2014/main" id="{D8EED39E-9B40-FCAF-92A5-B911CEE54D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3635" y="2746798"/>
            <a:ext cx="1348285" cy="898295"/>
          </a:xfrm>
          <a:prstGeom prst="rect">
            <a:avLst/>
          </a:prstGeom>
          <a:ln w="19050">
            <a:solidFill>
              <a:schemeClr val="tx1"/>
            </a:solidFill>
          </a:ln>
          <a:effectLst>
            <a:outerShdw blurRad="50800" dist="38100" dir="13500000" algn="br" rotWithShape="0">
              <a:prstClr val="black">
                <a:alpha val="40000"/>
              </a:prstClr>
            </a:outerShdw>
          </a:effectLst>
        </p:spPr>
      </p:pic>
      <p:sp>
        <p:nvSpPr>
          <p:cNvPr id="26" name="Flowchart: Process 25">
            <a:extLst>
              <a:ext uri="{FF2B5EF4-FFF2-40B4-BE49-F238E27FC236}">
                <a16:creationId xmlns:a16="http://schemas.microsoft.com/office/drawing/2014/main" id="{211DD5E1-880D-9CE1-D292-0C72C1431CB0}"/>
              </a:ext>
            </a:extLst>
          </p:cNvPr>
          <p:cNvSpPr/>
          <p:nvPr/>
        </p:nvSpPr>
        <p:spPr>
          <a:xfrm>
            <a:off x="3739711" y="2752169"/>
            <a:ext cx="1448177" cy="732324"/>
          </a:xfrm>
          <a:prstGeom prst="flowChartProcess">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31520">
              <a:spcAft>
                <a:spcPts val="600"/>
              </a:spcAft>
            </a:pPr>
            <a:r>
              <a:rPr lang="en-US" sz="1280" kern="1200">
                <a:solidFill>
                  <a:schemeClr val="dk1"/>
                </a:solidFill>
                <a:latin typeface="+mn-lt"/>
                <a:ea typeface="+mn-ea"/>
                <a:cs typeface="+mn-cs"/>
              </a:rPr>
              <a:t>Feature Extraction</a:t>
            </a:r>
            <a:endParaRPr lang="en-US" sz="1600"/>
          </a:p>
        </p:txBody>
      </p:sp>
      <p:sp>
        <p:nvSpPr>
          <p:cNvPr id="28" name="Rectangle: Rounded Corners 27">
            <a:extLst>
              <a:ext uri="{FF2B5EF4-FFF2-40B4-BE49-F238E27FC236}">
                <a16:creationId xmlns:a16="http://schemas.microsoft.com/office/drawing/2014/main" id="{7A423D5D-477F-CA58-30E1-AEB9A7ADAF01}"/>
              </a:ext>
            </a:extLst>
          </p:cNvPr>
          <p:cNvSpPr/>
          <p:nvPr/>
        </p:nvSpPr>
        <p:spPr>
          <a:xfrm>
            <a:off x="5459901" y="2547954"/>
            <a:ext cx="2082242" cy="1033271"/>
          </a:xfrm>
          <a:prstGeom prst="round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defTabSz="731520">
              <a:spcAft>
                <a:spcPts val="600"/>
              </a:spcAft>
            </a:pPr>
            <a:r>
              <a:rPr lang="en-US" sz="1050" kern="1200" dirty="0">
                <a:solidFill>
                  <a:srgbClr val="000000"/>
                </a:solidFill>
                <a:latin typeface="Aptos Narrow" panose="020B0004020202020204" pitchFamily="34" charset="0"/>
                <a:ea typeface="+mn-ea"/>
                <a:cs typeface="+mn-cs"/>
              </a:rPr>
              <a:t>0.01036,0.017448,0.01254,…</a:t>
            </a:r>
          </a:p>
          <a:p>
            <a:pPr defTabSz="731520">
              <a:spcAft>
                <a:spcPts val="600"/>
              </a:spcAft>
            </a:pPr>
            <a:r>
              <a:rPr lang="en-US" sz="1050" kern="1200" dirty="0">
                <a:solidFill>
                  <a:srgbClr val="000000"/>
                </a:solidFill>
                <a:latin typeface="Aptos Narrow" panose="020B0004020202020204" pitchFamily="34" charset="0"/>
                <a:ea typeface="+mn-ea"/>
                <a:cs typeface="+mn-cs"/>
              </a:rPr>
              <a:t>0.946162,0,0,…</a:t>
            </a:r>
          </a:p>
          <a:p>
            <a:pPr defTabSz="731520">
              <a:spcAft>
                <a:spcPts val="600"/>
              </a:spcAft>
            </a:pPr>
            <a:r>
              <a:rPr lang="en-US" sz="1050" kern="1200" dirty="0">
                <a:solidFill>
                  <a:srgbClr val="000000"/>
                </a:solidFill>
                <a:latin typeface="Aptos Narrow" panose="020B0004020202020204" pitchFamily="34" charset="0"/>
                <a:ea typeface="+mn-ea"/>
                <a:cs typeface="+mn-cs"/>
              </a:rPr>
              <a:t>0.430011,0.059489,0.163068,…</a:t>
            </a:r>
          </a:p>
          <a:p>
            <a:pPr defTabSz="731520">
              <a:spcAft>
                <a:spcPts val="600"/>
              </a:spcAft>
            </a:pPr>
            <a:r>
              <a:rPr lang="en-US" sz="1050" kern="1200" dirty="0">
                <a:solidFill>
                  <a:srgbClr val="000000"/>
                </a:solidFill>
                <a:latin typeface="Aptos Narrow" panose="020B0004020202020204" pitchFamily="34" charset="0"/>
                <a:ea typeface="+mn-ea"/>
                <a:cs typeface="+mn-cs"/>
              </a:rPr>
              <a:t>0.033133,0.000181,0,…</a:t>
            </a:r>
            <a:endParaRPr lang="en-US" sz="1050" b="0" i="0" u="none" strike="noStrike" dirty="0">
              <a:solidFill>
                <a:srgbClr val="000000"/>
              </a:solidFill>
              <a:effectLst/>
              <a:latin typeface="Aptos Narrow" panose="020B0004020202020204" pitchFamily="34" charset="0"/>
            </a:endParaRPr>
          </a:p>
        </p:txBody>
      </p:sp>
      <p:pic>
        <p:nvPicPr>
          <p:cNvPr id="30" name="Picture 29" descr="A seagull standing on a railing in front of Brooklyn Bridge&#10;&#10;Description automatically generated">
            <a:extLst>
              <a:ext uri="{FF2B5EF4-FFF2-40B4-BE49-F238E27FC236}">
                <a16:creationId xmlns:a16="http://schemas.microsoft.com/office/drawing/2014/main" id="{36EA7B85-C9EA-46BF-B027-7528A60B94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0523" y="3481402"/>
            <a:ext cx="930713" cy="633800"/>
          </a:xfrm>
          <a:prstGeom prst="rect">
            <a:avLst/>
          </a:prstGeom>
        </p:spPr>
      </p:pic>
      <p:pic>
        <p:nvPicPr>
          <p:cNvPr id="32" name="Picture 31" descr="Brooklyn Bridge over water with lights&#10;&#10;Description automatically generated">
            <a:extLst>
              <a:ext uri="{FF2B5EF4-FFF2-40B4-BE49-F238E27FC236}">
                <a16:creationId xmlns:a16="http://schemas.microsoft.com/office/drawing/2014/main" id="{A646ECA6-D1A0-86B9-7F82-6193720E7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0523" y="4185260"/>
            <a:ext cx="930714" cy="550284"/>
          </a:xfrm>
          <a:prstGeom prst="rect">
            <a:avLst/>
          </a:prstGeom>
        </p:spPr>
      </p:pic>
      <p:pic>
        <p:nvPicPr>
          <p:cNvPr id="34" name="Picture 33" descr="Brooklyn Bridge over water with a city in the background&#10;&#10;Description automatically generated">
            <a:extLst>
              <a:ext uri="{FF2B5EF4-FFF2-40B4-BE49-F238E27FC236}">
                <a16:creationId xmlns:a16="http://schemas.microsoft.com/office/drawing/2014/main" id="{4C7E8466-0E28-DED1-6044-CE4F6623FD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92639" y="4185260"/>
            <a:ext cx="965860" cy="550284"/>
          </a:xfrm>
          <a:prstGeom prst="rect">
            <a:avLst/>
          </a:prstGeom>
        </p:spPr>
      </p:pic>
      <p:pic>
        <p:nvPicPr>
          <p:cNvPr id="38" name="Picture 37" descr="A bridge with a flag on top&#10;&#10;Description automatically generated">
            <a:extLst>
              <a:ext uri="{FF2B5EF4-FFF2-40B4-BE49-F238E27FC236}">
                <a16:creationId xmlns:a16="http://schemas.microsoft.com/office/drawing/2014/main" id="{59FC203C-5E6C-5DED-F441-7117F3C4AAE9}"/>
              </a:ext>
            </a:extLst>
          </p:cNvPr>
          <p:cNvPicPr>
            <a:picLocks noChangeAspect="1"/>
          </p:cNvPicPr>
          <p:nvPr/>
        </p:nvPicPr>
        <p:blipFill rotWithShape="1">
          <a:blip r:embed="rId11">
            <a:extLst>
              <a:ext uri="{28A0092B-C50C-407E-A947-70E740481C1C}">
                <a14:useLocalDpi xmlns:a14="http://schemas.microsoft.com/office/drawing/2010/main" val="0"/>
              </a:ext>
            </a:extLst>
          </a:blip>
          <a:srcRect t="49864"/>
          <a:stretch/>
        </p:blipFill>
        <p:spPr>
          <a:xfrm>
            <a:off x="9892640" y="3481402"/>
            <a:ext cx="965860" cy="633800"/>
          </a:xfrm>
          <a:prstGeom prst="rect">
            <a:avLst/>
          </a:prstGeom>
        </p:spPr>
      </p:pic>
      <p:pic>
        <p:nvPicPr>
          <p:cNvPr id="40" name="Picture 39" descr="A ship under a bridge&#10;&#10;Description automatically generated">
            <a:extLst>
              <a:ext uri="{FF2B5EF4-FFF2-40B4-BE49-F238E27FC236}">
                <a16:creationId xmlns:a16="http://schemas.microsoft.com/office/drawing/2014/main" id="{5D92BCF1-8ED8-E2A6-11B8-C764E8428A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1600" y="4450223"/>
            <a:ext cx="1348285" cy="743379"/>
          </a:xfrm>
          <a:prstGeom prst="rect">
            <a:avLst/>
          </a:prstGeom>
        </p:spPr>
      </p:pic>
      <p:sp>
        <p:nvSpPr>
          <p:cNvPr id="41" name="Flowchart: Process 40">
            <a:extLst>
              <a:ext uri="{FF2B5EF4-FFF2-40B4-BE49-F238E27FC236}">
                <a16:creationId xmlns:a16="http://schemas.microsoft.com/office/drawing/2014/main" id="{D6AAA826-923B-D178-4016-E8779E8B152C}"/>
              </a:ext>
            </a:extLst>
          </p:cNvPr>
          <p:cNvSpPr/>
          <p:nvPr/>
        </p:nvSpPr>
        <p:spPr>
          <a:xfrm>
            <a:off x="3070547" y="4534040"/>
            <a:ext cx="1448177" cy="550284"/>
          </a:xfrm>
          <a:prstGeom prst="flowChartProcess">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31520">
              <a:spcAft>
                <a:spcPts val="600"/>
              </a:spcAft>
            </a:pPr>
            <a:r>
              <a:rPr lang="en-US" sz="1280" kern="1200">
                <a:solidFill>
                  <a:schemeClr val="dk1"/>
                </a:solidFill>
                <a:latin typeface="+mn-lt"/>
                <a:ea typeface="+mn-ea"/>
                <a:cs typeface="+mn-cs"/>
              </a:rPr>
              <a:t>Feature Extraction</a:t>
            </a:r>
            <a:endParaRPr lang="en-US" sz="1600"/>
          </a:p>
        </p:txBody>
      </p:sp>
      <p:sp>
        <p:nvSpPr>
          <p:cNvPr id="42" name="Rectangle: Rounded Corners 41">
            <a:extLst>
              <a:ext uri="{FF2B5EF4-FFF2-40B4-BE49-F238E27FC236}">
                <a16:creationId xmlns:a16="http://schemas.microsoft.com/office/drawing/2014/main" id="{9F6B8E23-9B08-7D7B-208B-6D2D4463EF23}"/>
              </a:ext>
            </a:extLst>
          </p:cNvPr>
          <p:cNvSpPr/>
          <p:nvPr/>
        </p:nvSpPr>
        <p:spPr>
          <a:xfrm>
            <a:off x="4714347" y="4591869"/>
            <a:ext cx="2082242" cy="447430"/>
          </a:xfrm>
          <a:prstGeom prst="round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defTabSz="731520">
              <a:spcAft>
                <a:spcPts val="600"/>
              </a:spcAft>
            </a:pPr>
            <a:r>
              <a:rPr lang="en-US" sz="1120" kern="1200">
                <a:solidFill>
                  <a:srgbClr val="000000"/>
                </a:solidFill>
                <a:latin typeface="Aptos Narrow" panose="020B0004020202020204" pitchFamily="34" charset="0"/>
                <a:ea typeface="+mn-ea"/>
                <a:cs typeface="+mn-cs"/>
              </a:rPr>
              <a:t>0.003595,0.021486,0.058124,…</a:t>
            </a:r>
            <a:endParaRPr lang="en-US" sz="1400" b="0" i="0" u="none" strike="noStrike">
              <a:solidFill>
                <a:srgbClr val="000000"/>
              </a:solidFill>
              <a:effectLst/>
              <a:latin typeface="Aptos Narrow" panose="020B0004020202020204" pitchFamily="34" charset="0"/>
            </a:endParaRPr>
          </a:p>
        </p:txBody>
      </p:sp>
      <p:sp>
        <p:nvSpPr>
          <p:cNvPr id="43" name="Rectangle 42">
            <a:extLst>
              <a:ext uri="{FF2B5EF4-FFF2-40B4-BE49-F238E27FC236}">
                <a16:creationId xmlns:a16="http://schemas.microsoft.com/office/drawing/2014/main" id="{1449AC49-0B35-0693-F348-83A2ABF81564}"/>
              </a:ext>
            </a:extLst>
          </p:cNvPr>
          <p:cNvSpPr/>
          <p:nvPr/>
        </p:nvSpPr>
        <p:spPr>
          <a:xfrm>
            <a:off x="7045688" y="4591869"/>
            <a:ext cx="1416994" cy="550284"/>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31520">
              <a:spcAft>
                <a:spcPts val="600"/>
              </a:spcAft>
            </a:pPr>
            <a:r>
              <a:rPr lang="en-US" sz="1280" kern="1200">
                <a:solidFill>
                  <a:schemeClr val="dk1"/>
                </a:solidFill>
                <a:latin typeface="+mn-lt"/>
                <a:ea typeface="+mn-ea"/>
                <a:cs typeface="+mn-cs"/>
              </a:rPr>
              <a:t>Similarity Measure</a:t>
            </a:r>
            <a:endParaRPr lang="en-US" sz="1600">
              <a:solidFill>
                <a:schemeClr val="dk1"/>
              </a:solidFill>
            </a:endParaRPr>
          </a:p>
        </p:txBody>
      </p:sp>
      <p:cxnSp>
        <p:nvCxnSpPr>
          <p:cNvPr id="45" name="Straight Arrow Connector 44">
            <a:extLst>
              <a:ext uri="{FF2B5EF4-FFF2-40B4-BE49-F238E27FC236}">
                <a16:creationId xmlns:a16="http://schemas.microsoft.com/office/drawing/2014/main" id="{44278493-CA65-765F-29CF-FFD216FF09BD}"/>
              </a:ext>
            </a:extLst>
          </p:cNvPr>
          <p:cNvCxnSpPr>
            <a:stCxn id="21" idx="3"/>
          </p:cNvCxnSpPr>
          <p:nvPr/>
        </p:nvCxnSpPr>
        <p:spPr>
          <a:xfrm flipV="1">
            <a:off x="3371920" y="3195944"/>
            <a:ext cx="366651" cy="1"/>
          </a:xfrm>
          <a:prstGeom prst="straightConnector1">
            <a:avLst/>
          </a:prstGeom>
          <a:ln>
            <a:headEnd type="none"/>
            <a:tailEnd type="triangle" w="lg" len="med"/>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43BCAE5D-2809-F675-2816-6400539AEAF7}"/>
              </a:ext>
            </a:extLst>
          </p:cNvPr>
          <p:cNvCxnSpPr>
            <a:cxnSpLocks/>
          </p:cNvCxnSpPr>
          <p:nvPr/>
        </p:nvCxnSpPr>
        <p:spPr>
          <a:xfrm>
            <a:off x="5187887" y="3163063"/>
            <a:ext cx="272014" cy="0"/>
          </a:xfrm>
          <a:prstGeom prst="straightConnector1">
            <a:avLst/>
          </a:prstGeom>
          <a:ln>
            <a:headEnd type="none"/>
            <a:tailEnd type="triangle" w="lg" len="med"/>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7A59C3EB-87A8-1DD7-7988-948761B25CD6}"/>
              </a:ext>
            </a:extLst>
          </p:cNvPr>
          <p:cNvCxnSpPr>
            <a:cxnSpLocks/>
          </p:cNvCxnSpPr>
          <p:nvPr/>
        </p:nvCxnSpPr>
        <p:spPr>
          <a:xfrm>
            <a:off x="7540577" y="3118331"/>
            <a:ext cx="345318" cy="0"/>
          </a:xfrm>
          <a:prstGeom prst="straightConnector1">
            <a:avLst/>
          </a:prstGeom>
          <a:ln>
            <a:headEnd type="none"/>
            <a:tailEnd type="triangle" w="lg" len="med"/>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AEEE8419-FAA1-707C-9960-4887C32CF808}"/>
              </a:ext>
            </a:extLst>
          </p:cNvPr>
          <p:cNvCxnSpPr>
            <a:cxnSpLocks/>
            <a:endCxn id="41" idx="1"/>
          </p:cNvCxnSpPr>
          <p:nvPr/>
        </p:nvCxnSpPr>
        <p:spPr>
          <a:xfrm flipV="1">
            <a:off x="2721172" y="4809182"/>
            <a:ext cx="349376" cy="0"/>
          </a:xfrm>
          <a:prstGeom prst="straightConnector1">
            <a:avLst/>
          </a:prstGeom>
          <a:ln>
            <a:headEnd type="none"/>
            <a:tailEnd type="triangle" w="lg" len="med"/>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A0A63AEC-CDF7-36F2-F3F3-FDE34A91E676}"/>
              </a:ext>
            </a:extLst>
          </p:cNvPr>
          <p:cNvCxnSpPr>
            <a:cxnSpLocks/>
          </p:cNvCxnSpPr>
          <p:nvPr/>
        </p:nvCxnSpPr>
        <p:spPr>
          <a:xfrm>
            <a:off x="6796589" y="4820700"/>
            <a:ext cx="249099" cy="0"/>
          </a:xfrm>
          <a:prstGeom prst="straightConnector1">
            <a:avLst/>
          </a:prstGeom>
          <a:ln>
            <a:headEnd type="none"/>
            <a:tailEnd type="triangle" w="lg" len="med"/>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4793375-89CA-28C4-3E3D-7412BFDC29BE}"/>
              </a:ext>
            </a:extLst>
          </p:cNvPr>
          <p:cNvCxnSpPr>
            <a:cxnSpLocks/>
            <a:endCxn id="42" idx="1"/>
          </p:cNvCxnSpPr>
          <p:nvPr/>
        </p:nvCxnSpPr>
        <p:spPr>
          <a:xfrm flipV="1">
            <a:off x="4518724" y="4815583"/>
            <a:ext cx="195624" cy="0"/>
          </a:xfrm>
          <a:prstGeom prst="straightConnector1">
            <a:avLst/>
          </a:prstGeom>
          <a:ln>
            <a:headEnd type="none"/>
            <a:tailEnd type="triangle" w="lg" len="med"/>
          </a:ln>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32430799-DA29-37EB-85E7-B626F5105589}"/>
              </a:ext>
            </a:extLst>
          </p:cNvPr>
          <p:cNvCxnSpPr>
            <a:cxnSpLocks/>
          </p:cNvCxnSpPr>
          <p:nvPr/>
        </p:nvCxnSpPr>
        <p:spPr>
          <a:xfrm>
            <a:off x="8154414" y="3481402"/>
            <a:ext cx="0" cy="671072"/>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24F5B5AD-E56A-1741-5397-3AAFE7349F4D}"/>
              </a:ext>
            </a:extLst>
          </p:cNvPr>
          <p:cNvCxnSpPr>
            <a:cxnSpLocks/>
          </p:cNvCxnSpPr>
          <p:nvPr/>
        </p:nvCxnSpPr>
        <p:spPr>
          <a:xfrm flipH="1">
            <a:off x="8154414" y="4152474"/>
            <a:ext cx="0" cy="439395"/>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855CC957-2C38-9806-D4A5-FA59D7A472F5}"/>
              </a:ext>
            </a:extLst>
          </p:cNvPr>
          <p:cNvCxnSpPr>
            <a:cxnSpLocks/>
          </p:cNvCxnSpPr>
          <p:nvPr/>
        </p:nvCxnSpPr>
        <p:spPr>
          <a:xfrm>
            <a:off x="8153519" y="4118300"/>
            <a:ext cx="43939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76" name="TextBox 75">
            <a:extLst>
              <a:ext uri="{FF2B5EF4-FFF2-40B4-BE49-F238E27FC236}">
                <a16:creationId xmlns:a16="http://schemas.microsoft.com/office/drawing/2014/main" id="{F347C392-B0A7-21C6-600A-C4EFADA34015}"/>
              </a:ext>
            </a:extLst>
          </p:cNvPr>
          <p:cNvSpPr txBox="1"/>
          <p:nvPr/>
        </p:nvSpPr>
        <p:spPr>
          <a:xfrm>
            <a:off x="2023635" y="3726468"/>
            <a:ext cx="1731094" cy="313932"/>
          </a:xfrm>
          <a:prstGeom prst="rect">
            <a:avLst/>
          </a:prstGeom>
          <a:noFill/>
        </p:spPr>
        <p:txBody>
          <a:bodyPr wrap="square" rtlCol="0">
            <a:spAutoFit/>
          </a:bodyPr>
          <a:lstStyle/>
          <a:p>
            <a:pPr defTabSz="731520">
              <a:spcAft>
                <a:spcPts val="600"/>
              </a:spcAft>
            </a:pPr>
            <a:r>
              <a:rPr lang="en-US" sz="1440" kern="1200">
                <a:solidFill>
                  <a:schemeClr val="tx1"/>
                </a:solidFill>
                <a:latin typeface="+mn-lt"/>
                <a:ea typeface="+mn-ea"/>
                <a:cs typeface="+mn-cs"/>
              </a:rPr>
              <a:t>Image Database</a:t>
            </a:r>
            <a:endParaRPr lang="en-US"/>
          </a:p>
        </p:txBody>
      </p:sp>
      <p:sp>
        <p:nvSpPr>
          <p:cNvPr id="77" name="TextBox 76">
            <a:extLst>
              <a:ext uri="{FF2B5EF4-FFF2-40B4-BE49-F238E27FC236}">
                <a16:creationId xmlns:a16="http://schemas.microsoft.com/office/drawing/2014/main" id="{DE08D8C5-2A33-B4F5-2EF3-6D03A4FC191C}"/>
              </a:ext>
            </a:extLst>
          </p:cNvPr>
          <p:cNvSpPr txBox="1"/>
          <p:nvPr/>
        </p:nvSpPr>
        <p:spPr>
          <a:xfrm>
            <a:off x="1393106" y="5237390"/>
            <a:ext cx="1731094" cy="313932"/>
          </a:xfrm>
          <a:prstGeom prst="rect">
            <a:avLst/>
          </a:prstGeom>
          <a:noFill/>
        </p:spPr>
        <p:txBody>
          <a:bodyPr wrap="square" rtlCol="0">
            <a:spAutoFit/>
          </a:bodyPr>
          <a:lstStyle/>
          <a:p>
            <a:pPr defTabSz="731520">
              <a:spcAft>
                <a:spcPts val="600"/>
              </a:spcAft>
            </a:pPr>
            <a:r>
              <a:rPr lang="en-US" sz="1440" kern="1200">
                <a:solidFill>
                  <a:schemeClr val="tx1"/>
                </a:solidFill>
                <a:latin typeface="+mn-lt"/>
                <a:ea typeface="+mn-ea"/>
                <a:cs typeface="+mn-cs"/>
              </a:rPr>
              <a:t>Query Image</a:t>
            </a:r>
            <a:endParaRPr lang="en-US"/>
          </a:p>
        </p:txBody>
      </p:sp>
      <p:sp>
        <p:nvSpPr>
          <p:cNvPr id="78" name="TextBox 77">
            <a:extLst>
              <a:ext uri="{FF2B5EF4-FFF2-40B4-BE49-F238E27FC236}">
                <a16:creationId xmlns:a16="http://schemas.microsoft.com/office/drawing/2014/main" id="{8CA46D3C-72F2-D341-97D7-4CDD67F70EA3}"/>
              </a:ext>
            </a:extLst>
          </p:cNvPr>
          <p:cNvSpPr txBox="1"/>
          <p:nvPr/>
        </p:nvSpPr>
        <p:spPr>
          <a:xfrm>
            <a:off x="4714347" y="5169377"/>
            <a:ext cx="2481981" cy="313932"/>
          </a:xfrm>
          <a:prstGeom prst="rect">
            <a:avLst/>
          </a:prstGeom>
          <a:noFill/>
        </p:spPr>
        <p:txBody>
          <a:bodyPr wrap="square" rtlCol="0">
            <a:spAutoFit/>
          </a:bodyPr>
          <a:lstStyle/>
          <a:p>
            <a:pPr defTabSz="731520">
              <a:spcAft>
                <a:spcPts val="600"/>
              </a:spcAft>
            </a:pPr>
            <a:r>
              <a:rPr lang="en-US" sz="1440" kern="1200" dirty="0">
                <a:solidFill>
                  <a:schemeClr val="tx1"/>
                </a:solidFill>
                <a:latin typeface="+mn-lt"/>
                <a:ea typeface="+mn-ea"/>
                <a:cs typeface="+mn-cs"/>
              </a:rPr>
              <a:t>Query Image Feature vector</a:t>
            </a:r>
            <a:endParaRPr lang="en-US" dirty="0"/>
          </a:p>
        </p:txBody>
      </p:sp>
      <p:sp>
        <p:nvSpPr>
          <p:cNvPr id="80" name="TextBox 79">
            <a:extLst>
              <a:ext uri="{FF2B5EF4-FFF2-40B4-BE49-F238E27FC236}">
                <a16:creationId xmlns:a16="http://schemas.microsoft.com/office/drawing/2014/main" id="{0EADC543-FA2E-01F1-0B3B-984310F93B45}"/>
              </a:ext>
            </a:extLst>
          </p:cNvPr>
          <p:cNvSpPr txBox="1"/>
          <p:nvPr/>
        </p:nvSpPr>
        <p:spPr>
          <a:xfrm>
            <a:off x="5742046" y="3581226"/>
            <a:ext cx="1348285" cy="313932"/>
          </a:xfrm>
          <a:prstGeom prst="rect">
            <a:avLst/>
          </a:prstGeom>
          <a:noFill/>
        </p:spPr>
        <p:txBody>
          <a:bodyPr wrap="square">
            <a:spAutoFit/>
          </a:bodyPr>
          <a:lstStyle/>
          <a:p>
            <a:pPr defTabSz="731520">
              <a:spcAft>
                <a:spcPts val="600"/>
              </a:spcAft>
            </a:pPr>
            <a:r>
              <a:rPr lang="en-US" sz="1440" kern="1200" dirty="0">
                <a:solidFill>
                  <a:schemeClr val="tx1"/>
                </a:solidFill>
                <a:latin typeface="+mn-lt"/>
                <a:ea typeface="+mn-ea"/>
                <a:cs typeface="+mn-cs"/>
              </a:rPr>
              <a:t>Feature vectors</a:t>
            </a:r>
            <a:endParaRPr lang="en-US" dirty="0"/>
          </a:p>
        </p:txBody>
      </p:sp>
      <p:sp>
        <p:nvSpPr>
          <p:cNvPr id="81" name="TextBox 80">
            <a:extLst>
              <a:ext uri="{FF2B5EF4-FFF2-40B4-BE49-F238E27FC236}">
                <a16:creationId xmlns:a16="http://schemas.microsoft.com/office/drawing/2014/main" id="{04DC9921-2F3B-DF7A-7390-B1CF69CFA642}"/>
              </a:ext>
            </a:extLst>
          </p:cNvPr>
          <p:cNvSpPr txBox="1"/>
          <p:nvPr/>
        </p:nvSpPr>
        <p:spPr>
          <a:xfrm>
            <a:off x="9201512" y="4802884"/>
            <a:ext cx="1348285" cy="313932"/>
          </a:xfrm>
          <a:prstGeom prst="rect">
            <a:avLst/>
          </a:prstGeom>
          <a:noFill/>
        </p:spPr>
        <p:txBody>
          <a:bodyPr wrap="square">
            <a:spAutoFit/>
          </a:bodyPr>
          <a:lstStyle/>
          <a:p>
            <a:pPr defTabSz="731520">
              <a:spcAft>
                <a:spcPts val="600"/>
              </a:spcAft>
            </a:pPr>
            <a:r>
              <a:rPr lang="en-US" sz="1440" kern="1200">
                <a:solidFill>
                  <a:schemeClr val="tx1"/>
                </a:solidFill>
                <a:latin typeface="+mn-lt"/>
                <a:ea typeface="+mn-ea"/>
                <a:cs typeface="+mn-cs"/>
              </a:rPr>
              <a:t>Similar Images</a:t>
            </a:r>
            <a:endParaRPr lang="en-US"/>
          </a:p>
        </p:txBody>
      </p:sp>
      <p:sp>
        <p:nvSpPr>
          <p:cNvPr id="83" name="TextBox 82">
            <a:extLst>
              <a:ext uri="{FF2B5EF4-FFF2-40B4-BE49-F238E27FC236}">
                <a16:creationId xmlns:a16="http://schemas.microsoft.com/office/drawing/2014/main" id="{A781E9DE-CEFB-DCDF-ACC3-4333F1AD8104}"/>
              </a:ext>
            </a:extLst>
          </p:cNvPr>
          <p:cNvSpPr txBox="1"/>
          <p:nvPr/>
        </p:nvSpPr>
        <p:spPr>
          <a:xfrm>
            <a:off x="7520450" y="2307214"/>
            <a:ext cx="1557935" cy="313932"/>
          </a:xfrm>
          <a:prstGeom prst="rect">
            <a:avLst/>
          </a:prstGeom>
          <a:noFill/>
        </p:spPr>
        <p:txBody>
          <a:bodyPr wrap="square">
            <a:spAutoFit/>
          </a:bodyPr>
          <a:lstStyle/>
          <a:p>
            <a:pPr defTabSz="731520">
              <a:spcAft>
                <a:spcPts val="600"/>
              </a:spcAft>
            </a:pPr>
            <a:r>
              <a:rPr lang="en-US" sz="1440" kern="1200">
                <a:solidFill>
                  <a:schemeClr val="tx1"/>
                </a:solidFill>
                <a:latin typeface="+mn-lt"/>
                <a:ea typeface="+mn-ea"/>
                <a:cs typeface="+mn-cs"/>
              </a:rPr>
              <a:t>Feature Database</a:t>
            </a:r>
            <a:endParaRPr lang="en-US"/>
          </a:p>
        </p:txBody>
      </p:sp>
    </p:spTree>
    <p:extLst>
      <p:ext uri="{BB962C8B-B14F-4D97-AF65-F5344CB8AC3E}">
        <p14:creationId xmlns:p14="http://schemas.microsoft.com/office/powerpoint/2010/main" val="363910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9418F-79E9-796C-6FB9-38453DCB8EDE}"/>
              </a:ext>
            </a:extLst>
          </p:cNvPr>
          <p:cNvSpPr>
            <a:spLocks noGrp="1"/>
          </p:cNvSpPr>
          <p:nvPr>
            <p:ph type="title"/>
          </p:nvPr>
        </p:nvSpPr>
        <p:spPr>
          <a:xfrm>
            <a:off x="7378446" y="0"/>
            <a:ext cx="4864608" cy="1303606"/>
          </a:xfrm>
        </p:spPr>
        <p:txBody>
          <a:bodyPr vert="horz" lIns="91440" tIns="45720" rIns="91440" bIns="45720" rtlCol="0" anchor="b">
            <a:normAutofit/>
          </a:bodyPr>
          <a:lstStyle/>
          <a:p>
            <a:pPr algn="ctr"/>
            <a:r>
              <a:rPr lang="en-US" sz="2900" b="1" kern="1200" cap="all" spc="300" baseline="0" dirty="0">
                <a:solidFill>
                  <a:schemeClr val="tx2"/>
                </a:solidFill>
                <a:latin typeface="+mj-lt"/>
                <a:ea typeface="+mj-ea"/>
                <a:cs typeface="+mj-cs"/>
              </a:rPr>
              <a:t>DataSET – GPR1200</a:t>
            </a:r>
          </a:p>
        </p:txBody>
      </p:sp>
      <p:pic>
        <p:nvPicPr>
          <p:cNvPr id="5" name="Picture 4" descr="A collage of images and objects&#10;&#10;Description automatically generated">
            <a:extLst>
              <a:ext uri="{FF2B5EF4-FFF2-40B4-BE49-F238E27FC236}">
                <a16:creationId xmlns:a16="http://schemas.microsoft.com/office/drawing/2014/main" id="{8522730D-45FD-2882-1343-AF3DE07E17B8}"/>
              </a:ext>
            </a:extLst>
          </p:cNvPr>
          <p:cNvPicPr>
            <a:picLocks noChangeAspect="1"/>
          </p:cNvPicPr>
          <p:nvPr/>
        </p:nvPicPr>
        <p:blipFill>
          <a:blip r:embed="rId2"/>
          <a:stretch>
            <a:fillRect/>
          </a:stretch>
        </p:blipFill>
        <p:spPr>
          <a:xfrm>
            <a:off x="683489" y="1424940"/>
            <a:ext cx="6096000" cy="4008119"/>
          </a:xfrm>
          <a:prstGeom prst="rect">
            <a:avLst/>
          </a:prstGeom>
        </p:spPr>
      </p:pic>
      <p:sp>
        <p:nvSpPr>
          <p:cNvPr id="6" name="TextBox 5">
            <a:extLst>
              <a:ext uri="{FF2B5EF4-FFF2-40B4-BE49-F238E27FC236}">
                <a16:creationId xmlns:a16="http://schemas.microsoft.com/office/drawing/2014/main" id="{1627D09F-C741-4F5F-3234-A807D9A8FD2F}"/>
              </a:ext>
            </a:extLst>
          </p:cNvPr>
          <p:cNvSpPr txBox="1"/>
          <p:nvPr/>
        </p:nvSpPr>
        <p:spPr>
          <a:xfrm>
            <a:off x="7831836" y="1577926"/>
            <a:ext cx="3995928" cy="4501662"/>
          </a:xfrm>
          <a:prstGeom prst="rect">
            <a:avLst/>
          </a:prstGeom>
        </p:spPr>
        <p:txBody>
          <a:bodyPr vert="horz" lIns="91440" tIns="45720" rIns="91440" bIns="45720" rtlCol="0">
            <a:noAutofit/>
          </a:bodyPr>
          <a:lstStyle/>
          <a:p>
            <a:pPr indent="-228600">
              <a:lnSpc>
                <a:spcPct val="90000"/>
              </a:lnSpc>
              <a:spcAft>
                <a:spcPts val="600"/>
              </a:spcAft>
              <a:buSzPct val="70000"/>
              <a:buFont typeface="Arial" panose="020B0604020202020204" pitchFamily="34" charset="0"/>
              <a:buChar char="•"/>
            </a:pPr>
            <a:r>
              <a:rPr lang="en-US" dirty="0">
                <a:solidFill>
                  <a:schemeClr val="tx2"/>
                </a:solidFill>
                <a:latin typeface="+mj-lt"/>
              </a:rPr>
              <a:t>The dataset comprises 12,000 images distributed across 200 classes from six diverse image domains, carefully selected and balanced.</a:t>
            </a:r>
          </a:p>
          <a:p>
            <a:pPr indent="-228600">
              <a:lnSpc>
                <a:spcPct val="90000"/>
              </a:lnSpc>
              <a:spcAft>
                <a:spcPts val="600"/>
              </a:spcAft>
              <a:buSzPct val="70000"/>
              <a:buFont typeface="Arial" panose="020B0604020202020204" pitchFamily="34" charset="0"/>
              <a:buChar char="•"/>
            </a:pPr>
            <a:r>
              <a:rPr lang="en-US" b="1" dirty="0">
                <a:solidFill>
                  <a:schemeClr val="tx2"/>
                </a:solidFill>
                <a:latin typeface="+mj-lt"/>
              </a:rPr>
              <a:t>Dataset Contents:</a:t>
            </a:r>
          </a:p>
          <a:p>
            <a:pPr lvl="1" indent="-228600">
              <a:lnSpc>
                <a:spcPct val="90000"/>
              </a:lnSpc>
              <a:spcAft>
                <a:spcPts val="600"/>
              </a:spcAft>
              <a:buSzPct val="70000"/>
              <a:buFont typeface="Arial" panose="020B0604020202020204" pitchFamily="34" charset="0"/>
              <a:buChar char="•"/>
            </a:pPr>
            <a:r>
              <a:rPr lang="en-US" dirty="0">
                <a:solidFill>
                  <a:schemeClr val="tx2"/>
                </a:solidFill>
                <a:latin typeface="+mj-lt"/>
              </a:rPr>
              <a:t>Google Landmarks V2: Focused on natural and architectural landmarks.</a:t>
            </a:r>
          </a:p>
          <a:p>
            <a:pPr lvl="1" indent="-228600">
              <a:lnSpc>
                <a:spcPct val="90000"/>
              </a:lnSpc>
              <a:spcAft>
                <a:spcPts val="600"/>
              </a:spcAft>
              <a:buSzPct val="70000"/>
              <a:buFont typeface="Arial" panose="020B0604020202020204" pitchFamily="34" charset="0"/>
              <a:buChar char="•"/>
            </a:pPr>
            <a:r>
              <a:rPr lang="en-US" dirty="0">
                <a:solidFill>
                  <a:schemeClr val="tx2"/>
                </a:solidFill>
                <a:latin typeface="+mj-lt"/>
              </a:rPr>
              <a:t>ImageNet Sketch: Black and white sketches of animals and objects.</a:t>
            </a:r>
          </a:p>
          <a:p>
            <a:pPr lvl="1" indent="-228600">
              <a:lnSpc>
                <a:spcPct val="90000"/>
              </a:lnSpc>
              <a:spcAft>
                <a:spcPts val="600"/>
              </a:spcAft>
              <a:buSzPct val="70000"/>
              <a:buFont typeface="Arial" panose="020B0604020202020204" pitchFamily="34" charset="0"/>
              <a:buChar char="•"/>
            </a:pPr>
            <a:r>
              <a:rPr lang="en-US" dirty="0">
                <a:solidFill>
                  <a:schemeClr val="tx2"/>
                </a:solidFill>
                <a:latin typeface="+mj-lt"/>
              </a:rPr>
              <a:t>iNat: Images of plants, animals, insects, and fungi.</a:t>
            </a:r>
          </a:p>
          <a:p>
            <a:pPr lvl="1" indent="-228600">
              <a:lnSpc>
                <a:spcPct val="90000"/>
              </a:lnSpc>
              <a:spcAft>
                <a:spcPts val="600"/>
              </a:spcAft>
              <a:buSzPct val="70000"/>
              <a:buFont typeface="Arial" panose="020B0604020202020204" pitchFamily="34" charset="0"/>
              <a:buChar char="•"/>
            </a:pPr>
            <a:r>
              <a:rPr lang="en-US" dirty="0">
                <a:solidFill>
                  <a:schemeClr val="tx2"/>
                </a:solidFill>
                <a:latin typeface="+mj-lt"/>
              </a:rPr>
              <a:t>INSTRE: Planar images and photographs of logos and toys.</a:t>
            </a:r>
          </a:p>
          <a:p>
            <a:pPr lvl="1" indent="-228600">
              <a:lnSpc>
                <a:spcPct val="90000"/>
              </a:lnSpc>
              <a:spcAft>
                <a:spcPts val="600"/>
              </a:spcAft>
              <a:buSzPct val="70000"/>
              <a:buFont typeface="Arial" panose="020B0604020202020204" pitchFamily="34" charset="0"/>
              <a:buChar char="•"/>
            </a:pPr>
            <a:r>
              <a:rPr lang="en-US" dirty="0">
                <a:solidFill>
                  <a:schemeClr val="tx2"/>
                </a:solidFill>
                <a:latin typeface="+mj-lt"/>
              </a:rPr>
              <a:t>SOP: Products and objects, partly isolated.</a:t>
            </a:r>
          </a:p>
          <a:p>
            <a:pPr lvl="1" indent="-228600">
              <a:lnSpc>
                <a:spcPct val="90000"/>
              </a:lnSpc>
              <a:spcAft>
                <a:spcPts val="600"/>
              </a:spcAft>
              <a:buSzPct val="70000"/>
              <a:buFont typeface="Arial" panose="020B0604020202020204" pitchFamily="34" charset="0"/>
              <a:buChar char="•"/>
            </a:pPr>
            <a:r>
              <a:rPr lang="en-US" dirty="0">
                <a:solidFill>
                  <a:schemeClr val="tx2"/>
                </a:solidFill>
                <a:latin typeface="+mj-lt"/>
              </a:rPr>
              <a:t>IMDB Faces: Images of human faces.</a:t>
            </a:r>
          </a:p>
          <a:p>
            <a:pPr indent="-228600">
              <a:lnSpc>
                <a:spcPct val="90000"/>
              </a:lnSpc>
              <a:spcAft>
                <a:spcPts val="600"/>
              </a:spcAft>
              <a:buSzPct val="70000"/>
              <a:buFont typeface="Arial" panose="020B0604020202020204" pitchFamily="34" charset="0"/>
              <a:buChar char="•"/>
            </a:pPr>
            <a:endParaRPr lang="en-US" dirty="0">
              <a:solidFill>
                <a:schemeClr val="tx2"/>
              </a:solidFill>
              <a:latin typeface="+mj-lt"/>
            </a:endParaRPr>
          </a:p>
        </p:txBody>
      </p:sp>
    </p:spTree>
    <p:extLst>
      <p:ext uri="{BB962C8B-B14F-4D97-AF65-F5344CB8AC3E}">
        <p14:creationId xmlns:p14="http://schemas.microsoft.com/office/powerpoint/2010/main" val="177619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68F9-7B59-210D-B2C7-7F1BD04116C1}"/>
              </a:ext>
            </a:extLst>
          </p:cNvPr>
          <p:cNvSpPr>
            <a:spLocks noGrp="1"/>
          </p:cNvSpPr>
          <p:nvPr>
            <p:ph type="title"/>
          </p:nvPr>
        </p:nvSpPr>
        <p:spPr>
          <a:xfrm>
            <a:off x="512064" y="704088"/>
            <a:ext cx="9486900" cy="630936"/>
          </a:xfrm>
        </p:spPr>
        <p:txBody>
          <a:bodyPr/>
          <a:lstStyle/>
          <a:p>
            <a:r>
              <a:rPr lang="en-US" b="1" dirty="0"/>
              <a:t>Feature Extraction</a:t>
            </a:r>
          </a:p>
        </p:txBody>
      </p:sp>
      <p:sp>
        <p:nvSpPr>
          <p:cNvPr id="3" name="Content Placeholder 2">
            <a:extLst>
              <a:ext uri="{FF2B5EF4-FFF2-40B4-BE49-F238E27FC236}">
                <a16:creationId xmlns:a16="http://schemas.microsoft.com/office/drawing/2014/main" id="{18B88CFF-D156-7C11-AE18-4788E49EB8CB}"/>
              </a:ext>
            </a:extLst>
          </p:cNvPr>
          <p:cNvSpPr>
            <a:spLocks noGrp="1"/>
          </p:cNvSpPr>
          <p:nvPr>
            <p:ph idx="1"/>
          </p:nvPr>
        </p:nvSpPr>
        <p:spPr>
          <a:xfrm>
            <a:off x="512064" y="1716839"/>
            <a:ext cx="11009377" cy="3918098"/>
          </a:xfrm>
        </p:spPr>
        <p:txBody>
          <a:bodyPr>
            <a:normAutofit/>
          </a:bodyPr>
          <a:lstStyle/>
          <a:p>
            <a:pPr algn="just"/>
            <a:r>
              <a:rPr lang="en-US" dirty="0"/>
              <a:t>Effective Image Retrieval lies in extracting and selecting features that accurately represent the semantic content of images.</a:t>
            </a:r>
          </a:p>
          <a:p>
            <a:pPr algn="just"/>
            <a:r>
              <a:rPr lang="en-US" dirty="0"/>
              <a:t>These features can be categorized into two main types:</a:t>
            </a:r>
          </a:p>
          <a:p>
            <a:pPr marL="685800" lvl="2" algn="just">
              <a:spcBef>
                <a:spcPts val="1000"/>
              </a:spcBef>
            </a:pPr>
            <a:r>
              <a:rPr lang="en-US" altLang="en-US" sz="2200" dirty="0"/>
              <a:t>Global Features: These features describe the overall characteristics of an entire image and include color, texture, shape, and spatial information.</a:t>
            </a:r>
          </a:p>
          <a:p>
            <a:pPr marL="685800" lvl="2" algn="just">
              <a:spcBef>
                <a:spcPts val="1000"/>
              </a:spcBef>
            </a:pPr>
            <a:r>
              <a:rPr lang="en-US" altLang="en-US" sz="2200" dirty="0"/>
              <a:t>Local Features: Local features are extracted from specific regions or </a:t>
            </a:r>
            <a:r>
              <a:rPr lang="en-US" altLang="en-US" sz="2200" dirty="0" err="1"/>
              <a:t>keypoints</a:t>
            </a:r>
            <a:r>
              <a:rPr lang="en-US" altLang="en-US" sz="2200" dirty="0"/>
              <a:t> within an image, such as corners, blobs, or edges. These features provide detailed information about localized areas of an image.</a:t>
            </a:r>
          </a:p>
          <a:p>
            <a:pPr marL="0" indent="0">
              <a:buNone/>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97743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5711-FFE9-2266-6A1E-F55C9213D21B}"/>
              </a:ext>
            </a:extLst>
          </p:cNvPr>
          <p:cNvSpPr>
            <a:spLocks noGrp="1"/>
          </p:cNvSpPr>
          <p:nvPr>
            <p:ph type="title"/>
          </p:nvPr>
        </p:nvSpPr>
        <p:spPr>
          <a:xfrm>
            <a:off x="539496" y="205740"/>
            <a:ext cx="9486900" cy="850392"/>
          </a:xfrm>
        </p:spPr>
        <p:txBody>
          <a:bodyPr/>
          <a:lstStyle/>
          <a:p>
            <a:r>
              <a:rPr lang="en-US" b="1" dirty="0"/>
              <a:t>Similarity Measure</a:t>
            </a:r>
          </a:p>
        </p:txBody>
      </p:sp>
      <p:sp>
        <p:nvSpPr>
          <p:cNvPr id="3" name="Content Placeholder 2">
            <a:extLst>
              <a:ext uri="{FF2B5EF4-FFF2-40B4-BE49-F238E27FC236}">
                <a16:creationId xmlns:a16="http://schemas.microsoft.com/office/drawing/2014/main" id="{958F5D42-ACCB-3F76-D8F0-EAD725F2D470}"/>
              </a:ext>
            </a:extLst>
          </p:cNvPr>
          <p:cNvSpPr>
            <a:spLocks noGrp="1"/>
          </p:cNvSpPr>
          <p:nvPr>
            <p:ph idx="1"/>
          </p:nvPr>
        </p:nvSpPr>
        <p:spPr>
          <a:xfrm>
            <a:off x="612648" y="1152142"/>
            <a:ext cx="11128248" cy="5212082"/>
          </a:xfrm>
        </p:spPr>
        <p:txBody>
          <a:bodyPr>
            <a:noAutofit/>
          </a:bodyPr>
          <a:lstStyle/>
          <a:p>
            <a:pPr algn="just"/>
            <a:r>
              <a:rPr lang="en-US" sz="2000" dirty="0"/>
              <a:t>Similarity measurement determines which images are considered most relevant to the query image and should be returned from the dataset.</a:t>
            </a:r>
          </a:p>
          <a:p>
            <a:pPr marL="114300" marR="0" lvl="0" algn="just" fontAlgn="base">
              <a:spcAft>
                <a:spcPct val="0"/>
              </a:spcAft>
              <a:buClrTx/>
              <a:tabLst/>
            </a:pPr>
            <a:r>
              <a:rPr lang="en-US" sz="2000" dirty="0"/>
              <a:t>Distance Measure: M</a:t>
            </a:r>
            <a:r>
              <a:rPr lang="en-US" altLang="en-US" sz="2000" dirty="0"/>
              <a:t>easures calculate the dissimilarity between two feature vectors. A smaller distance value indicates higher similarity between images. </a:t>
            </a:r>
          </a:p>
          <a:p>
            <a:pPr marL="114300" marR="0" lvl="0" algn="just" fontAlgn="base">
              <a:spcAft>
                <a:spcPct val="0"/>
              </a:spcAft>
              <a:buClrTx/>
              <a:tabLst/>
            </a:pPr>
            <a:r>
              <a:rPr lang="en-US" sz="2000" dirty="0"/>
              <a:t>Similarity Metric : Measures the direct similarity between feature vectors. </a:t>
            </a:r>
            <a:r>
              <a:rPr lang="en-US" altLang="en-US" sz="2000" dirty="0"/>
              <a:t>Often involves advanced mathematical techniques and statistical methods to compare specific characteristics extracted from the images. </a:t>
            </a:r>
          </a:p>
          <a:p>
            <a:pPr marL="0" marR="0" lvl="0" indent="0" algn="just" fontAlgn="base">
              <a:spcAft>
                <a:spcPct val="0"/>
              </a:spcAft>
              <a:buClrTx/>
              <a:buNone/>
              <a:tabLst/>
            </a:pPr>
            <a:r>
              <a:rPr lang="en-US" sz="2000" b="1" dirty="0"/>
              <a:t>Similarity Measurement</a:t>
            </a:r>
            <a:r>
              <a:rPr lang="en-US" sz="2000" dirty="0"/>
              <a:t>:</a:t>
            </a:r>
          </a:p>
          <a:p>
            <a:pPr algn="just"/>
            <a:r>
              <a:rPr lang="en-US" sz="2000" b="1" dirty="0"/>
              <a:t>Chi-square Metric: </a:t>
            </a:r>
            <a:r>
              <a:rPr lang="en-US" sz="2000" dirty="0"/>
              <a:t>The Chi-square metric is used to measure the dissimilarity between histogram functions.</a:t>
            </a:r>
          </a:p>
          <a:p>
            <a:pPr algn="just"/>
            <a:endParaRPr lang="en-US" sz="2000" dirty="0"/>
          </a:p>
          <a:p>
            <a:r>
              <a:rPr lang="en-US" sz="2000" b="1" dirty="0" err="1"/>
              <a:t>BFMatcher</a:t>
            </a:r>
            <a:r>
              <a:rPr lang="en-US" sz="2000" b="1" dirty="0"/>
              <a:t> (Brute Force Matcher): </a:t>
            </a:r>
            <a:r>
              <a:rPr lang="en-US" sz="2000" dirty="0"/>
              <a:t>The </a:t>
            </a:r>
            <a:r>
              <a:rPr lang="en-US" sz="2000" dirty="0" err="1"/>
              <a:t>BFMatcher</a:t>
            </a:r>
            <a:r>
              <a:rPr lang="en-US" sz="2000" dirty="0"/>
              <a:t> is used for matching ORB descriptors between the query image and the dataset images. </a:t>
            </a:r>
            <a:r>
              <a:rPr lang="en-US" sz="2000" dirty="0" err="1"/>
              <a:t>BFMatcher</a:t>
            </a:r>
            <a:r>
              <a:rPr lang="en-US" sz="2000" dirty="0"/>
              <a:t> performs exhaustive comparisons to find the best matches for each descriptor, ensuring thorough matching.</a:t>
            </a:r>
          </a:p>
          <a:p>
            <a:pPr algn="just"/>
            <a:endParaRPr lang="en-US" sz="2000" dirty="0"/>
          </a:p>
          <a:p>
            <a:pPr algn="just"/>
            <a:endParaRPr lang="en-US" sz="2000" dirty="0"/>
          </a:p>
          <a:p>
            <a:pPr algn="just"/>
            <a:endParaRPr lang="en-US" sz="2000" dirty="0"/>
          </a:p>
          <a:p>
            <a:pPr algn="just"/>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8" name="Picture 7">
            <a:extLst>
              <a:ext uri="{FF2B5EF4-FFF2-40B4-BE49-F238E27FC236}">
                <a16:creationId xmlns:a16="http://schemas.microsoft.com/office/drawing/2014/main" id="{670F0D3E-30FF-0D62-FC64-98AFCC43F49B}"/>
              </a:ext>
            </a:extLst>
          </p:cNvPr>
          <p:cNvPicPr>
            <a:picLocks noChangeAspect="1"/>
          </p:cNvPicPr>
          <p:nvPr/>
        </p:nvPicPr>
        <p:blipFill>
          <a:blip r:embed="rId2"/>
          <a:stretch>
            <a:fillRect/>
          </a:stretch>
        </p:blipFill>
        <p:spPr>
          <a:xfrm>
            <a:off x="4150412" y="4628359"/>
            <a:ext cx="2863997" cy="533427"/>
          </a:xfrm>
          <a:prstGeom prst="rect">
            <a:avLst/>
          </a:prstGeom>
        </p:spPr>
      </p:pic>
    </p:spTree>
    <p:extLst>
      <p:ext uri="{BB962C8B-B14F-4D97-AF65-F5344CB8AC3E}">
        <p14:creationId xmlns:p14="http://schemas.microsoft.com/office/powerpoint/2010/main" val="2015644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1588-BCEE-45DC-F315-C8162E50DEA8}"/>
              </a:ext>
            </a:extLst>
          </p:cNvPr>
          <p:cNvSpPr>
            <a:spLocks noGrp="1"/>
          </p:cNvSpPr>
          <p:nvPr>
            <p:ph type="title"/>
          </p:nvPr>
        </p:nvSpPr>
        <p:spPr>
          <a:xfrm>
            <a:off x="649224" y="493776"/>
            <a:ext cx="9486900" cy="722376"/>
          </a:xfrm>
        </p:spPr>
        <p:txBody>
          <a:bodyPr/>
          <a:lstStyle/>
          <a:p>
            <a:r>
              <a:rPr lang="en-US" b="1" dirty="0"/>
              <a:t>CBIR Using Color Features</a:t>
            </a:r>
          </a:p>
        </p:txBody>
      </p:sp>
      <p:sp>
        <p:nvSpPr>
          <p:cNvPr id="3" name="Content Placeholder 2">
            <a:extLst>
              <a:ext uri="{FF2B5EF4-FFF2-40B4-BE49-F238E27FC236}">
                <a16:creationId xmlns:a16="http://schemas.microsoft.com/office/drawing/2014/main" id="{57933213-87DA-91D0-6F40-8DE53A5E97B4}"/>
              </a:ext>
            </a:extLst>
          </p:cNvPr>
          <p:cNvSpPr>
            <a:spLocks noGrp="1"/>
          </p:cNvSpPr>
          <p:nvPr>
            <p:ph idx="1"/>
          </p:nvPr>
        </p:nvSpPr>
        <p:spPr>
          <a:xfrm>
            <a:off x="649224" y="1469951"/>
            <a:ext cx="10881361" cy="3918098"/>
          </a:xfrm>
        </p:spPr>
        <p:txBody>
          <a:bodyPr>
            <a:normAutofit/>
          </a:bodyPr>
          <a:lstStyle/>
          <a:p>
            <a:pPr algn="just"/>
            <a:r>
              <a:rPr lang="en-US" sz="2000" dirty="0"/>
              <a:t>Color is a fundamental and widely used low-level visual feature in CBIR, providing robustness against changes in image size and orientation and offering high expressiveness in image retrieval.</a:t>
            </a:r>
          </a:p>
          <a:p>
            <a:pPr algn="just"/>
            <a:r>
              <a:rPr lang="en-US" sz="2000" dirty="0"/>
              <a:t>This system uses the color histogram intersection method for CBIR. It extracts HSV color features from image segments and elliptical regions, and the chi-square distance metric compares these histograms for efficient and accurate image retrieval.</a:t>
            </a:r>
            <a:endParaRPr lang="en-US" sz="2000" b="1" dirty="0"/>
          </a:p>
        </p:txBody>
      </p:sp>
      <p:pic>
        <p:nvPicPr>
          <p:cNvPr id="5" name="Picture 4">
            <a:extLst>
              <a:ext uri="{FF2B5EF4-FFF2-40B4-BE49-F238E27FC236}">
                <a16:creationId xmlns:a16="http://schemas.microsoft.com/office/drawing/2014/main" id="{EAFCBAA9-CC8A-EFDB-F4A8-258997DC5F0A}"/>
              </a:ext>
            </a:extLst>
          </p:cNvPr>
          <p:cNvPicPr>
            <a:picLocks noChangeAspect="1"/>
          </p:cNvPicPr>
          <p:nvPr/>
        </p:nvPicPr>
        <p:blipFill>
          <a:blip r:embed="rId3"/>
          <a:stretch>
            <a:fillRect/>
          </a:stretch>
        </p:blipFill>
        <p:spPr>
          <a:xfrm>
            <a:off x="264205" y="3803904"/>
            <a:ext cx="2634444" cy="1792191"/>
          </a:xfrm>
          <a:prstGeom prst="rect">
            <a:avLst/>
          </a:prstGeom>
        </p:spPr>
      </p:pic>
      <p:pic>
        <p:nvPicPr>
          <p:cNvPr id="7" name="Picture 6">
            <a:extLst>
              <a:ext uri="{FF2B5EF4-FFF2-40B4-BE49-F238E27FC236}">
                <a16:creationId xmlns:a16="http://schemas.microsoft.com/office/drawing/2014/main" id="{33504071-735A-8C2E-D62E-EE4C05A11BB1}"/>
              </a:ext>
            </a:extLst>
          </p:cNvPr>
          <p:cNvPicPr>
            <a:picLocks noChangeAspect="1"/>
          </p:cNvPicPr>
          <p:nvPr/>
        </p:nvPicPr>
        <p:blipFill>
          <a:blip r:embed="rId4"/>
          <a:stretch>
            <a:fillRect/>
          </a:stretch>
        </p:blipFill>
        <p:spPr>
          <a:xfrm>
            <a:off x="3120043" y="3810012"/>
            <a:ext cx="2663006" cy="1895844"/>
          </a:xfrm>
          <a:prstGeom prst="rect">
            <a:avLst/>
          </a:prstGeom>
        </p:spPr>
      </p:pic>
      <p:pic>
        <p:nvPicPr>
          <p:cNvPr id="9" name="Picture 8">
            <a:extLst>
              <a:ext uri="{FF2B5EF4-FFF2-40B4-BE49-F238E27FC236}">
                <a16:creationId xmlns:a16="http://schemas.microsoft.com/office/drawing/2014/main" id="{A7A81FDD-50BF-280C-B87B-4C3FADA0435C}"/>
              </a:ext>
            </a:extLst>
          </p:cNvPr>
          <p:cNvPicPr>
            <a:picLocks noChangeAspect="1"/>
          </p:cNvPicPr>
          <p:nvPr/>
        </p:nvPicPr>
        <p:blipFill>
          <a:blip r:embed="rId5"/>
          <a:stretch>
            <a:fillRect/>
          </a:stretch>
        </p:blipFill>
        <p:spPr>
          <a:xfrm>
            <a:off x="5754571" y="3339865"/>
            <a:ext cx="1896279" cy="3016213"/>
          </a:xfrm>
          <a:prstGeom prst="rect">
            <a:avLst/>
          </a:prstGeom>
        </p:spPr>
      </p:pic>
      <p:pic>
        <p:nvPicPr>
          <p:cNvPr id="11" name="Picture 10">
            <a:extLst>
              <a:ext uri="{FF2B5EF4-FFF2-40B4-BE49-F238E27FC236}">
                <a16:creationId xmlns:a16="http://schemas.microsoft.com/office/drawing/2014/main" id="{461C5AA1-4C14-55CE-C34D-9DAACE2C1916}"/>
              </a:ext>
            </a:extLst>
          </p:cNvPr>
          <p:cNvPicPr>
            <a:picLocks noChangeAspect="1"/>
          </p:cNvPicPr>
          <p:nvPr/>
        </p:nvPicPr>
        <p:blipFill rotWithShape="1">
          <a:blip r:embed="rId6"/>
          <a:srcRect r="2250"/>
          <a:stretch/>
        </p:blipFill>
        <p:spPr>
          <a:xfrm>
            <a:off x="7650850" y="2833238"/>
            <a:ext cx="2477668" cy="1737790"/>
          </a:xfrm>
          <a:prstGeom prst="rect">
            <a:avLst/>
          </a:prstGeom>
        </p:spPr>
      </p:pic>
      <p:pic>
        <p:nvPicPr>
          <p:cNvPr id="13" name="Picture 12">
            <a:extLst>
              <a:ext uri="{FF2B5EF4-FFF2-40B4-BE49-F238E27FC236}">
                <a16:creationId xmlns:a16="http://schemas.microsoft.com/office/drawing/2014/main" id="{802457E7-F9C8-73F1-7681-B9D16C4FF54D}"/>
              </a:ext>
            </a:extLst>
          </p:cNvPr>
          <p:cNvPicPr>
            <a:picLocks noChangeAspect="1"/>
          </p:cNvPicPr>
          <p:nvPr/>
        </p:nvPicPr>
        <p:blipFill rotWithShape="1">
          <a:blip r:embed="rId7"/>
          <a:srcRect r="1238"/>
          <a:stretch/>
        </p:blipFill>
        <p:spPr>
          <a:xfrm>
            <a:off x="7872245" y="4647668"/>
            <a:ext cx="2043254" cy="2103667"/>
          </a:xfrm>
          <a:prstGeom prst="rect">
            <a:avLst/>
          </a:prstGeom>
        </p:spPr>
      </p:pic>
      <p:pic>
        <p:nvPicPr>
          <p:cNvPr id="15" name="Picture 14">
            <a:extLst>
              <a:ext uri="{FF2B5EF4-FFF2-40B4-BE49-F238E27FC236}">
                <a16:creationId xmlns:a16="http://schemas.microsoft.com/office/drawing/2014/main" id="{3B79E1EB-9C8E-17D4-AE3A-1DB7A6289EDB}"/>
              </a:ext>
            </a:extLst>
          </p:cNvPr>
          <p:cNvPicPr>
            <a:picLocks noChangeAspect="1"/>
          </p:cNvPicPr>
          <p:nvPr/>
        </p:nvPicPr>
        <p:blipFill rotWithShape="1">
          <a:blip r:embed="rId8"/>
          <a:srcRect r="5994"/>
          <a:stretch/>
        </p:blipFill>
        <p:spPr>
          <a:xfrm>
            <a:off x="10128518" y="3429000"/>
            <a:ext cx="1968994" cy="2452712"/>
          </a:xfrm>
          <a:prstGeom prst="rect">
            <a:avLst/>
          </a:prstGeom>
        </p:spPr>
      </p:pic>
      <p:sp>
        <p:nvSpPr>
          <p:cNvPr id="16" name="TextBox 15">
            <a:extLst>
              <a:ext uri="{FF2B5EF4-FFF2-40B4-BE49-F238E27FC236}">
                <a16:creationId xmlns:a16="http://schemas.microsoft.com/office/drawing/2014/main" id="{5EF58B09-A549-9A50-1EA2-157F6E2313EA}"/>
              </a:ext>
            </a:extLst>
          </p:cNvPr>
          <p:cNvSpPr txBox="1"/>
          <p:nvPr/>
        </p:nvSpPr>
        <p:spPr>
          <a:xfrm>
            <a:off x="795043" y="5641848"/>
            <a:ext cx="1572768" cy="369332"/>
          </a:xfrm>
          <a:prstGeom prst="rect">
            <a:avLst/>
          </a:prstGeom>
          <a:noFill/>
        </p:spPr>
        <p:txBody>
          <a:bodyPr wrap="square" rtlCol="0">
            <a:spAutoFit/>
          </a:bodyPr>
          <a:lstStyle/>
          <a:p>
            <a:r>
              <a:rPr lang="en-US" dirty="0"/>
              <a:t>Query Image</a:t>
            </a:r>
          </a:p>
        </p:txBody>
      </p:sp>
    </p:spTree>
    <p:extLst>
      <p:ext uri="{BB962C8B-B14F-4D97-AF65-F5344CB8AC3E}">
        <p14:creationId xmlns:p14="http://schemas.microsoft.com/office/powerpoint/2010/main" val="18550973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29EBA-F038-F9F8-1617-C28491633F73}"/>
              </a:ext>
            </a:extLst>
          </p:cNvPr>
          <p:cNvSpPr>
            <a:spLocks noGrp="1"/>
          </p:cNvSpPr>
          <p:nvPr>
            <p:ph type="title"/>
          </p:nvPr>
        </p:nvSpPr>
        <p:spPr>
          <a:xfrm>
            <a:off x="438912" y="384048"/>
            <a:ext cx="9486900" cy="731520"/>
          </a:xfrm>
        </p:spPr>
        <p:txBody>
          <a:bodyPr/>
          <a:lstStyle/>
          <a:p>
            <a:r>
              <a:rPr lang="en-US" b="1" dirty="0"/>
              <a:t>CBIR Using Combined features</a:t>
            </a:r>
          </a:p>
        </p:txBody>
      </p:sp>
      <p:sp>
        <p:nvSpPr>
          <p:cNvPr id="3" name="Content Placeholder 2">
            <a:extLst>
              <a:ext uri="{FF2B5EF4-FFF2-40B4-BE49-F238E27FC236}">
                <a16:creationId xmlns:a16="http://schemas.microsoft.com/office/drawing/2014/main" id="{C58EC7E7-CCA7-E0A4-41EF-03D9BD0BF98E}"/>
              </a:ext>
            </a:extLst>
          </p:cNvPr>
          <p:cNvSpPr>
            <a:spLocks noGrp="1"/>
          </p:cNvSpPr>
          <p:nvPr>
            <p:ph idx="1"/>
          </p:nvPr>
        </p:nvSpPr>
        <p:spPr>
          <a:xfrm>
            <a:off x="438912" y="1251441"/>
            <a:ext cx="11082528" cy="4729681"/>
          </a:xfrm>
        </p:spPr>
        <p:txBody>
          <a:bodyPr/>
          <a:lstStyle/>
          <a:p>
            <a:r>
              <a:rPr lang="en-US" dirty="0"/>
              <a:t>System combines the ORB descriptors and color histograms to create a hybrid feature representation.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R="0" lvl="0" fontAlgn="base">
              <a:spcAft>
                <a:spcPct val="0"/>
              </a:spcAft>
              <a:buClrTx/>
              <a:tabLst/>
            </a:pPr>
            <a:r>
              <a:rPr lang="en-US" altLang="en-US" dirty="0"/>
              <a:t>ORB Detector: Extracting local </a:t>
            </a:r>
            <a:r>
              <a:rPr lang="en-US" altLang="en-US" dirty="0" err="1"/>
              <a:t>keypoint</a:t>
            </a:r>
            <a:r>
              <a:rPr lang="en-US" altLang="en-US" dirty="0"/>
              <a:t> descriptors to capture distinctive features like corners, edges, and blobs.</a:t>
            </a:r>
          </a:p>
          <a:p>
            <a:pPr marR="0" lvl="0" fontAlgn="base">
              <a:spcAft>
                <a:spcPct val="0"/>
              </a:spcAft>
              <a:buClrTx/>
              <a:tabLst/>
            </a:pPr>
            <a:r>
              <a:rPr lang="en-US" altLang="en-US" dirty="0"/>
              <a:t>Color Histogram: Capturing the distribution of colors within an image for overall color composition representation. </a:t>
            </a:r>
          </a:p>
          <a:p>
            <a:endParaRPr lang="en-US" dirty="0"/>
          </a:p>
        </p:txBody>
      </p:sp>
      <p:pic>
        <p:nvPicPr>
          <p:cNvPr id="6" name="Picture 5">
            <a:extLst>
              <a:ext uri="{FF2B5EF4-FFF2-40B4-BE49-F238E27FC236}">
                <a16:creationId xmlns:a16="http://schemas.microsoft.com/office/drawing/2014/main" id="{A00C3427-6F5D-C203-E74F-C70C7B137C52}"/>
              </a:ext>
            </a:extLst>
          </p:cNvPr>
          <p:cNvPicPr>
            <a:picLocks noChangeAspect="1"/>
          </p:cNvPicPr>
          <p:nvPr/>
        </p:nvPicPr>
        <p:blipFill>
          <a:blip r:embed="rId2"/>
          <a:stretch>
            <a:fillRect/>
          </a:stretch>
        </p:blipFill>
        <p:spPr>
          <a:xfrm>
            <a:off x="195594" y="4565380"/>
            <a:ext cx="2771126" cy="2036588"/>
          </a:xfrm>
          <a:prstGeom prst="rect">
            <a:avLst/>
          </a:prstGeom>
        </p:spPr>
      </p:pic>
      <p:pic>
        <p:nvPicPr>
          <p:cNvPr id="8" name="Picture 7">
            <a:extLst>
              <a:ext uri="{FF2B5EF4-FFF2-40B4-BE49-F238E27FC236}">
                <a16:creationId xmlns:a16="http://schemas.microsoft.com/office/drawing/2014/main" id="{BF7C7CE5-B49A-88D6-6F17-8823A23E1B3D}"/>
              </a:ext>
            </a:extLst>
          </p:cNvPr>
          <p:cNvPicPr>
            <a:picLocks noChangeAspect="1"/>
          </p:cNvPicPr>
          <p:nvPr/>
        </p:nvPicPr>
        <p:blipFill>
          <a:blip r:embed="rId3"/>
          <a:stretch>
            <a:fillRect/>
          </a:stretch>
        </p:blipFill>
        <p:spPr>
          <a:xfrm>
            <a:off x="2966720" y="4628101"/>
            <a:ext cx="2519680" cy="1739353"/>
          </a:xfrm>
          <a:prstGeom prst="rect">
            <a:avLst/>
          </a:prstGeom>
        </p:spPr>
      </p:pic>
      <p:pic>
        <p:nvPicPr>
          <p:cNvPr id="10" name="Picture 9">
            <a:extLst>
              <a:ext uri="{FF2B5EF4-FFF2-40B4-BE49-F238E27FC236}">
                <a16:creationId xmlns:a16="http://schemas.microsoft.com/office/drawing/2014/main" id="{2F8DBAFC-912B-D45D-D3FA-C8E6C75CB69F}"/>
              </a:ext>
            </a:extLst>
          </p:cNvPr>
          <p:cNvPicPr>
            <a:picLocks noChangeAspect="1"/>
          </p:cNvPicPr>
          <p:nvPr/>
        </p:nvPicPr>
        <p:blipFill>
          <a:blip r:embed="rId4"/>
          <a:stretch>
            <a:fillRect/>
          </a:stretch>
        </p:blipFill>
        <p:spPr>
          <a:xfrm>
            <a:off x="5328500" y="4691968"/>
            <a:ext cx="2271846" cy="1675486"/>
          </a:xfrm>
          <a:prstGeom prst="rect">
            <a:avLst/>
          </a:prstGeom>
        </p:spPr>
      </p:pic>
      <p:pic>
        <p:nvPicPr>
          <p:cNvPr id="12" name="Picture 11">
            <a:extLst>
              <a:ext uri="{FF2B5EF4-FFF2-40B4-BE49-F238E27FC236}">
                <a16:creationId xmlns:a16="http://schemas.microsoft.com/office/drawing/2014/main" id="{0B5B5353-AB4E-4FF8-3052-D13FEEA53D4D}"/>
              </a:ext>
            </a:extLst>
          </p:cNvPr>
          <p:cNvPicPr>
            <a:picLocks noChangeAspect="1"/>
          </p:cNvPicPr>
          <p:nvPr/>
        </p:nvPicPr>
        <p:blipFill>
          <a:blip r:embed="rId5"/>
          <a:stretch>
            <a:fillRect/>
          </a:stretch>
        </p:blipFill>
        <p:spPr>
          <a:xfrm>
            <a:off x="7476181" y="4670450"/>
            <a:ext cx="2266835" cy="1675486"/>
          </a:xfrm>
          <a:prstGeom prst="rect">
            <a:avLst/>
          </a:prstGeom>
        </p:spPr>
      </p:pic>
      <p:pic>
        <p:nvPicPr>
          <p:cNvPr id="14" name="Picture 13">
            <a:extLst>
              <a:ext uri="{FF2B5EF4-FFF2-40B4-BE49-F238E27FC236}">
                <a16:creationId xmlns:a16="http://schemas.microsoft.com/office/drawing/2014/main" id="{5B123A84-50CA-E02F-D7A1-025CF699FA4C}"/>
              </a:ext>
            </a:extLst>
          </p:cNvPr>
          <p:cNvPicPr>
            <a:picLocks noChangeAspect="1"/>
          </p:cNvPicPr>
          <p:nvPr/>
        </p:nvPicPr>
        <p:blipFill>
          <a:blip r:embed="rId6"/>
          <a:stretch>
            <a:fillRect/>
          </a:stretch>
        </p:blipFill>
        <p:spPr>
          <a:xfrm>
            <a:off x="9729571" y="4704725"/>
            <a:ext cx="2266835" cy="1662729"/>
          </a:xfrm>
          <a:prstGeom prst="rect">
            <a:avLst/>
          </a:prstGeom>
        </p:spPr>
      </p:pic>
      <p:sp>
        <p:nvSpPr>
          <p:cNvPr id="15" name="TextBox 14">
            <a:extLst>
              <a:ext uri="{FF2B5EF4-FFF2-40B4-BE49-F238E27FC236}">
                <a16:creationId xmlns:a16="http://schemas.microsoft.com/office/drawing/2014/main" id="{07FA0104-3397-A64B-C391-11F64E08E979}"/>
              </a:ext>
            </a:extLst>
          </p:cNvPr>
          <p:cNvSpPr txBox="1"/>
          <p:nvPr/>
        </p:nvSpPr>
        <p:spPr>
          <a:xfrm>
            <a:off x="859051" y="4130595"/>
            <a:ext cx="1572768" cy="369332"/>
          </a:xfrm>
          <a:prstGeom prst="rect">
            <a:avLst/>
          </a:prstGeom>
          <a:noFill/>
        </p:spPr>
        <p:txBody>
          <a:bodyPr wrap="square" rtlCol="0">
            <a:spAutoFit/>
          </a:bodyPr>
          <a:lstStyle/>
          <a:p>
            <a:r>
              <a:rPr lang="en-US" dirty="0"/>
              <a:t>Query Image</a:t>
            </a:r>
          </a:p>
        </p:txBody>
      </p:sp>
    </p:spTree>
    <p:extLst>
      <p:ext uri="{BB962C8B-B14F-4D97-AF65-F5344CB8AC3E}">
        <p14:creationId xmlns:p14="http://schemas.microsoft.com/office/powerpoint/2010/main" val="53269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8F0-A699-DE87-02AD-E02E97EE4BC2}"/>
              </a:ext>
            </a:extLst>
          </p:cNvPr>
          <p:cNvSpPr>
            <a:spLocks noGrp="1"/>
          </p:cNvSpPr>
          <p:nvPr>
            <p:ph type="title"/>
          </p:nvPr>
        </p:nvSpPr>
        <p:spPr>
          <a:xfrm>
            <a:off x="330200" y="293741"/>
            <a:ext cx="9486900" cy="780519"/>
          </a:xfrm>
        </p:spPr>
        <p:txBody>
          <a:bodyPr/>
          <a:lstStyle/>
          <a:p>
            <a:r>
              <a:rPr lang="en-US" b="1" dirty="0"/>
              <a:t>CBIR using pretrained CNN</a:t>
            </a:r>
          </a:p>
        </p:txBody>
      </p:sp>
      <p:pic>
        <p:nvPicPr>
          <p:cNvPr id="5" name="Content Placeholder 4">
            <a:extLst>
              <a:ext uri="{FF2B5EF4-FFF2-40B4-BE49-F238E27FC236}">
                <a16:creationId xmlns:a16="http://schemas.microsoft.com/office/drawing/2014/main" id="{69991B36-85D4-A37A-AF92-FBEE2E33B791}"/>
              </a:ext>
            </a:extLst>
          </p:cNvPr>
          <p:cNvPicPr>
            <a:picLocks noGrp="1" noChangeAspect="1"/>
          </p:cNvPicPr>
          <p:nvPr>
            <p:ph idx="1"/>
          </p:nvPr>
        </p:nvPicPr>
        <p:blipFill>
          <a:blip r:embed="rId2"/>
          <a:stretch>
            <a:fillRect/>
          </a:stretch>
        </p:blipFill>
        <p:spPr>
          <a:xfrm>
            <a:off x="1136431" y="4425583"/>
            <a:ext cx="2533507" cy="1898273"/>
          </a:xfrm>
        </p:spPr>
      </p:pic>
      <p:pic>
        <p:nvPicPr>
          <p:cNvPr id="7" name="Picture 6">
            <a:extLst>
              <a:ext uri="{FF2B5EF4-FFF2-40B4-BE49-F238E27FC236}">
                <a16:creationId xmlns:a16="http://schemas.microsoft.com/office/drawing/2014/main" id="{7E613E70-0A3E-8E80-EFDF-FDB16D0DF3FC}"/>
              </a:ext>
            </a:extLst>
          </p:cNvPr>
          <p:cNvPicPr>
            <a:picLocks noChangeAspect="1"/>
          </p:cNvPicPr>
          <p:nvPr/>
        </p:nvPicPr>
        <p:blipFill>
          <a:blip r:embed="rId3"/>
          <a:stretch>
            <a:fillRect/>
          </a:stretch>
        </p:blipFill>
        <p:spPr>
          <a:xfrm>
            <a:off x="4604438" y="3926661"/>
            <a:ext cx="1849257" cy="1371600"/>
          </a:xfrm>
          <a:prstGeom prst="rect">
            <a:avLst/>
          </a:prstGeom>
        </p:spPr>
      </p:pic>
      <p:pic>
        <p:nvPicPr>
          <p:cNvPr id="9" name="Picture 8">
            <a:extLst>
              <a:ext uri="{FF2B5EF4-FFF2-40B4-BE49-F238E27FC236}">
                <a16:creationId xmlns:a16="http://schemas.microsoft.com/office/drawing/2014/main" id="{2ABED3FD-5E27-1A12-190E-F1AD41A759E0}"/>
              </a:ext>
            </a:extLst>
          </p:cNvPr>
          <p:cNvPicPr>
            <a:picLocks noChangeAspect="1"/>
          </p:cNvPicPr>
          <p:nvPr/>
        </p:nvPicPr>
        <p:blipFill>
          <a:blip r:embed="rId4"/>
          <a:stretch>
            <a:fillRect/>
          </a:stretch>
        </p:blipFill>
        <p:spPr>
          <a:xfrm>
            <a:off x="6553804" y="3875819"/>
            <a:ext cx="1969831" cy="1389280"/>
          </a:xfrm>
          <a:prstGeom prst="rect">
            <a:avLst/>
          </a:prstGeom>
        </p:spPr>
      </p:pic>
      <p:pic>
        <p:nvPicPr>
          <p:cNvPr id="11" name="Picture 10">
            <a:extLst>
              <a:ext uri="{FF2B5EF4-FFF2-40B4-BE49-F238E27FC236}">
                <a16:creationId xmlns:a16="http://schemas.microsoft.com/office/drawing/2014/main" id="{D21F5449-36DC-E137-C620-2186382D2B2D}"/>
              </a:ext>
            </a:extLst>
          </p:cNvPr>
          <p:cNvPicPr>
            <a:picLocks noChangeAspect="1"/>
          </p:cNvPicPr>
          <p:nvPr/>
        </p:nvPicPr>
        <p:blipFill>
          <a:blip r:embed="rId5"/>
          <a:stretch>
            <a:fillRect/>
          </a:stretch>
        </p:blipFill>
        <p:spPr>
          <a:xfrm>
            <a:off x="4615053" y="5374720"/>
            <a:ext cx="1838642" cy="1371600"/>
          </a:xfrm>
          <a:prstGeom prst="rect">
            <a:avLst/>
          </a:prstGeom>
        </p:spPr>
      </p:pic>
      <p:pic>
        <p:nvPicPr>
          <p:cNvPr id="13" name="Picture 12">
            <a:extLst>
              <a:ext uri="{FF2B5EF4-FFF2-40B4-BE49-F238E27FC236}">
                <a16:creationId xmlns:a16="http://schemas.microsoft.com/office/drawing/2014/main" id="{30D02243-1B46-5E32-2527-20B09639B9FA}"/>
              </a:ext>
            </a:extLst>
          </p:cNvPr>
          <p:cNvPicPr>
            <a:picLocks noChangeAspect="1"/>
          </p:cNvPicPr>
          <p:nvPr/>
        </p:nvPicPr>
        <p:blipFill>
          <a:blip r:embed="rId6"/>
          <a:stretch>
            <a:fillRect/>
          </a:stretch>
        </p:blipFill>
        <p:spPr>
          <a:xfrm>
            <a:off x="6576618" y="5359480"/>
            <a:ext cx="1947017" cy="1435318"/>
          </a:xfrm>
          <a:prstGeom prst="rect">
            <a:avLst/>
          </a:prstGeom>
        </p:spPr>
      </p:pic>
      <p:pic>
        <p:nvPicPr>
          <p:cNvPr id="15" name="Picture 14">
            <a:extLst>
              <a:ext uri="{FF2B5EF4-FFF2-40B4-BE49-F238E27FC236}">
                <a16:creationId xmlns:a16="http://schemas.microsoft.com/office/drawing/2014/main" id="{C932BCEC-A470-72C5-813A-81DDF18E6171}"/>
              </a:ext>
            </a:extLst>
          </p:cNvPr>
          <p:cNvPicPr>
            <a:picLocks noChangeAspect="1"/>
          </p:cNvPicPr>
          <p:nvPr/>
        </p:nvPicPr>
        <p:blipFill>
          <a:blip r:embed="rId7"/>
          <a:stretch>
            <a:fillRect/>
          </a:stretch>
        </p:blipFill>
        <p:spPr>
          <a:xfrm>
            <a:off x="8646558" y="4719059"/>
            <a:ext cx="1969830" cy="1311319"/>
          </a:xfrm>
          <a:prstGeom prst="rect">
            <a:avLst/>
          </a:prstGeom>
        </p:spPr>
      </p:pic>
      <p:sp>
        <p:nvSpPr>
          <p:cNvPr id="17" name="TextBox 16">
            <a:extLst>
              <a:ext uri="{FF2B5EF4-FFF2-40B4-BE49-F238E27FC236}">
                <a16:creationId xmlns:a16="http://schemas.microsoft.com/office/drawing/2014/main" id="{05E38DF0-28AA-AA28-8CAA-F7B7A0845F91}"/>
              </a:ext>
            </a:extLst>
          </p:cNvPr>
          <p:cNvSpPr txBox="1"/>
          <p:nvPr/>
        </p:nvSpPr>
        <p:spPr>
          <a:xfrm>
            <a:off x="825627" y="1228992"/>
            <a:ext cx="10540746" cy="3041858"/>
          </a:xfrm>
          <a:prstGeom prst="rect">
            <a:avLst/>
          </a:prstGeom>
          <a:noFill/>
        </p:spPr>
        <p:txBody>
          <a:bodyPr wrap="square">
            <a:spAutoFit/>
          </a:bodyPr>
          <a:lstStyle/>
          <a:p>
            <a:pPr marL="228600" indent="-228600" algn="just">
              <a:spcBef>
                <a:spcPts val="1000"/>
              </a:spcBef>
              <a:buSzPct val="70000"/>
              <a:buFont typeface="Arial" panose="020B0604020202020204" pitchFamily="34" charset="0"/>
              <a:buChar char="•"/>
            </a:pPr>
            <a:r>
              <a:rPr lang="en-US" sz="2200" dirty="0">
                <a:solidFill>
                  <a:schemeClr val="tx2"/>
                </a:solidFill>
                <a:latin typeface="+mj-lt"/>
              </a:rPr>
              <a:t>VGG16 is a deep convolutional neural network (CNN) pre-trained on the ImageNet dataset, making it adept at extracting rich, hierarchical features from images. By using VGG16, we leverage its ability to capture intricate patterns and structures present in images.</a:t>
            </a:r>
          </a:p>
          <a:p>
            <a:pPr marL="228600" indent="-228600" algn="just">
              <a:spcBef>
                <a:spcPts val="1000"/>
              </a:spcBef>
              <a:buSzPct val="70000"/>
              <a:buFont typeface="Arial" panose="020B0604020202020204" pitchFamily="34" charset="0"/>
              <a:buChar char="•"/>
            </a:pPr>
            <a:r>
              <a:rPr lang="en-US" sz="2200" dirty="0">
                <a:solidFill>
                  <a:schemeClr val="tx2"/>
                </a:solidFill>
                <a:latin typeface="+mj-lt"/>
              </a:rPr>
              <a:t>Extracted features from VGG16 as descriptors for each image. These descriptors encode the visual characteristics of images in a high-dimensional feature space.</a:t>
            </a:r>
          </a:p>
          <a:p>
            <a:pPr marL="228600" indent="-228600" algn="just">
              <a:spcBef>
                <a:spcPts val="1000"/>
              </a:spcBef>
              <a:buSzPct val="70000"/>
              <a:buFont typeface="Arial" panose="020B0604020202020204" pitchFamily="34" charset="0"/>
              <a:buChar char="•"/>
            </a:pPr>
            <a:r>
              <a:rPr lang="en-US" sz="2200" dirty="0">
                <a:solidFill>
                  <a:schemeClr val="tx2"/>
                </a:solidFill>
                <a:latin typeface="+mj-lt"/>
              </a:rPr>
              <a:t>These query image features are then compared with the features of images in the index file using such as Euclidean distance metric.</a:t>
            </a:r>
          </a:p>
          <a:p>
            <a:pPr marL="285750" indent="-285750">
              <a:buFont typeface="Arial" panose="020B0604020202020204" pitchFamily="34" charset="0"/>
              <a:buChar char="•"/>
            </a:pPr>
            <a:endParaRPr lang="en-US" sz="2100" dirty="0"/>
          </a:p>
        </p:txBody>
      </p:sp>
      <p:sp>
        <p:nvSpPr>
          <p:cNvPr id="18" name="TextBox 17">
            <a:extLst>
              <a:ext uri="{FF2B5EF4-FFF2-40B4-BE49-F238E27FC236}">
                <a16:creationId xmlns:a16="http://schemas.microsoft.com/office/drawing/2014/main" id="{4798322C-5448-F969-C25A-367C73230BA6}"/>
              </a:ext>
            </a:extLst>
          </p:cNvPr>
          <p:cNvSpPr txBox="1"/>
          <p:nvPr/>
        </p:nvSpPr>
        <p:spPr>
          <a:xfrm>
            <a:off x="1616800" y="4056250"/>
            <a:ext cx="1572768" cy="369332"/>
          </a:xfrm>
          <a:prstGeom prst="rect">
            <a:avLst/>
          </a:prstGeom>
          <a:noFill/>
        </p:spPr>
        <p:txBody>
          <a:bodyPr wrap="square" rtlCol="0">
            <a:spAutoFit/>
          </a:bodyPr>
          <a:lstStyle/>
          <a:p>
            <a:r>
              <a:rPr lang="en-US" dirty="0"/>
              <a:t>Query Image</a:t>
            </a:r>
          </a:p>
        </p:txBody>
      </p:sp>
    </p:spTree>
    <p:extLst>
      <p:ext uri="{BB962C8B-B14F-4D97-AF65-F5344CB8AC3E}">
        <p14:creationId xmlns:p14="http://schemas.microsoft.com/office/powerpoint/2010/main" val="233474806"/>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themeOverride>
</file>

<file path=docProps/app.xml><?xml version="1.0" encoding="utf-8"?>
<Properties xmlns="http://schemas.openxmlformats.org/officeDocument/2006/extended-properties" xmlns:vt="http://schemas.openxmlformats.org/officeDocument/2006/docPropsVTypes">
  <Template/>
  <TotalTime>1627</TotalTime>
  <Words>1116</Words>
  <Application>Microsoft Office PowerPoint</Application>
  <PresentationFormat>Widescreen</PresentationFormat>
  <Paragraphs>100</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Narrow</vt:lpstr>
      <vt:lpstr>Arial</vt:lpstr>
      <vt:lpstr>Gill Sans MT</vt:lpstr>
      <vt:lpstr>Goudy Old Style</vt:lpstr>
      <vt:lpstr>ClassicFrameVTI</vt:lpstr>
      <vt:lpstr> Content based Image Retrieval system</vt:lpstr>
      <vt:lpstr>Introduction</vt:lpstr>
      <vt:lpstr>CBIR Architecture</vt:lpstr>
      <vt:lpstr>DataSET – GPR1200</vt:lpstr>
      <vt:lpstr>Feature Extraction</vt:lpstr>
      <vt:lpstr>Similarity Measure</vt:lpstr>
      <vt:lpstr>CBIR Using Color Features</vt:lpstr>
      <vt:lpstr>CBIR Using Combined features</vt:lpstr>
      <vt:lpstr>CBIR using pretrained CNN</vt:lpstr>
      <vt:lpstr>Comparison of CBIR Techniques: Color Features, Combined Features, and Pretrained CNN</vt:lpstr>
      <vt:lpstr>Applications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Srivashinie Dhamodharasamy</dc:creator>
  <cp:lastModifiedBy>Srivashinie Dhamodharasamy</cp:lastModifiedBy>
  <cp:revision>1</cp:revision>
  <dcterms:created xsi:type="dcterms:W3CDTF">2024-06-10T02:49:09Z</dcterms:created>
  <dcterms:modified xsi:type="dcterms:W3CDTF">2024-06-11T17:00:12Z</dcterms:modified>
</cp:coreProperties>
</file>